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61" r:id="rId4"/>
    <p:sldId id="257" r:id="rId5"/>
    <p:sldId id="269" r:id="rId6"/>
    <p:sldId id="270" r:id="rId7"/>
    <p:sldId id="263" r:id="rId8"/>
    <p:sldId id="265" r:id="rId9"/>
    <p:sldId id="264" r:id="rId10"/>
    <p:sldId id="266" r:id="rId11"/>
    <p:sldId id="267" r:id="rId12"/>
    <p:sldId id="268" r:id="rId13"/>
    <p:sldId id="271" r:id="rId14"/>
    <p:sldId id="273" r:id="rId15"/>
    <p:sldId id="274" r:id="rId16"/>
    <p:sldId id="277" r:id="rId17"/>
    <p:sldId id="275" r:id="rId18"/>
    <p:sldId id="276" r:id="rId19"/>
    <p:sldId id="278" r:id="rId20"/>
    <p:sldId id="282" r:id="rId21"/>
    <p:sldId id="283" r:id="rId22"/>
    <p:sldId id="279" r:id="rId23"/>
    <p:sldId id="281" r:id="rId24"/>
    <p:sldId id="28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Distribuzione</a:t>
            </a:r>
            <a:r>
              <a:rPr lang="en-US" dirty="0" smtClean="0"/>
              <a:t> del </a:t>
            </a:r>
            <a:r>
              <a:rPr lang="en-US" dirty="0" err="1" smtClean="0"/>
              <a:t>valore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Foglio1!$A$2:$A$7</c:f>
              <c:strCache>
                <c:ptCount val="6"/>
                <c:pt idx="0">
                  <c:v>Lavoratori</c:v>
                </c:pt>
                <c:pt idx="1">
                  <c:v>Clienti</c:v>
                </c:pt>
                <c:pt idx="2">
                  <c:v>Fornitori</c:v>
                </c:pt>
                <c:pt idx="3">
                  <c:v>Stato</c:v>
                </c:pt>
                <c:pt idx="4">
                  <c:v>Territorio</c:v>
                </c:pt>
                <c:pt idx="5">
                  <c:v>Azionisti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0.5</c:v>
                </c:pt>
                <c:pt idx="1">
                  <c:v>0.2</c:v>
                </c:pt>
                <c:pt idx="2">
                  <c:v>0.5</c:v>
                </c:pt>
                <c:pt idx="3">
                  <c:v>0.1</c:v>
                </c:pt>
                <c:pt idx="4">
                  <c:v>0.4</c:v>
                </c:pt>
                <c:pt idx="5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Distribuzione</a:t>
            </a:r>
            <a:r>
              <a:rPr lang="en-US" dirty="0" smtClean="0"/>
              <a:t> del </a:t>
            </a:r>
            <a:r>
              <a:rPr lang="en-US" dirty="0" err="1" smtClean="0"/>
              <a:t>valore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Foglio1!$A$2:$A$7</c:f>
              <c:strCache>
                <c:ptCount val="6"/>
                <c:pt idx="0">
                  <c:v>Lavoratori</c:v>
                </c:pt>
                <c:pt idx="1">
                  <c:v>Clienti</c:v>
                </c:pt>
                <c:pt idx="2">
                  <c:v>Fornitori</c:v>
                </c:pt>
                <c:pt idx="3">
                  <c:v>Stato</c:v>
                </c:pt>
                <c:pt idx="4">
                  <c:v>Territorio</c:v>
                </c:pt>
                <c:pt idx="5">
                  <c:v>Azionisti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0.6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7755E-BCE5-C544-986B-5DF7460A350E}" type="doc">
      <dgm:prSet loTypeId="urn:microsoft.com/office/officeart/2008/layout/RadialCluster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260C6E-D7B2-5142-B494-4D7E5D37C0E2}">
      <dgm:prSet phldrT="[Text]"/>
      <dgm:spPr/>
      <dgm:t>
        <a:bodyPr/>
        <a:lstStyle/>
        <a:p>
          <a:r>
            <a:rPr lang="en-US" dirty="0" err="1" smtClean="0"/>
            <a:t>Mercato</a:t>
          </a:r>
          <a:endParaRPr lang="en-US" dirty="0"/>
        </a:p>
      </dgm:t>
    </dgm:pt>
    <dgm:pt modelId="{673B1B24-9508-6049-B723-1813E25BFA6E}" type="parTrans" cxnId="{3221F4E8-5E80-224E-85CB-BEA8F16053CD}">
      <dgm:prSet/>
      <dgm:spPr/>
      <dgm:t>
        <a:bodyPr/>
        <a:lstStyle/>
        <a:p>
          <a:endParaRPr lang="en-US"/>
        </a:p>
      </dgm:t>
    </dgm:pt>
    <dgm:pt modelId="{6D16E51D-61DA-CD47-8060-ECDD73F11DE6}" type="sibTrans" cxnId="{3221F4E8-5E80-224E-85CB-BEA8F16053CD}">
      <dgm:prSet/>
      <dgm:spPr/>
      <dgm:t>
        <a:bodyPr/>
        <a:lstStyle/>
        <a:p>
          <a:endParaRPr lang="en-US"/>
        </a:p>
      </dgm:t>
    </dgm:pt>
    <dgm:pt modelId="{A87110D1-EB5F-0342-B3C5-62975091E991}">
      <dgm:prSet phldrT="[Text]"/>
      <dgm:spPr/>
      <dgm:t>
        <a:bodyPr/>
        <a:lstStyle/>
        <a:p>
          <a:r>
            <a:rPr lang="en-US" dirty="0" err="1" smtClean="0"/>
            <a:t>Impresa</a:t>
          </a:r>
          <a:r>
            <a:rPr lang="en-US" dirty="0" smtClean="0"/>
            <a:t> </a:t>
          </a:r>
          <a:r>
            <a:rPr lang="en-US" dirty="0" err="1" smtClean="0"/>
            <a:t>massimizzatrice</a:t>
          </a:r>
          <a:r>
            <a:rPr lang="en-US" dirty="0" smtClean="0"/>
            <a:t> di </a:t>
          </a:r>
          <a:r>
            <a:rPr lang="en-US" dirty="0" err="1" smtClean="0"/>
            <a:t>profitto</a:t>
          </a:r>
          <a:endParaRPr lang="en-US" dirty="0"/>
        </a:p>
      </dgm:t>
    </dgm:pt>
    <dgm:pt modelId="{255C137C-2C45-AF48-8612-5AD6E1E5193E}" type="parTrans" cxnId="{F134EE61-F921-EA41-BF7C-84E653E1C116}">
      <dgm:prSet/>
      <dgm:spPr/>
      <dgm:t>
        <a:bodyPr/>
        <a:lstStyle/>
        <a:p>
          <a:endParaRPr lang="en-US"/>
        </a:p>
      </dgm:t>
    </dgm:pt>
    <dgm:pt modelId="{1A7A866A-C468-1349-975E-EB15F5A7AE0A}" type="sibTrans" cxnId="{F134EE61-F921-EA41-BF7C-84E653E1C116}">
      <dgm:prSet/>
      <dgm:spPr/>
      <dgm:t>
        <a:bodyPr/>
        <a:lstStyle/>
        <a:p>
          <a:endParaRPr lang="en-US"/>
        </a:p>
      </dgm:t>
    </dgm:pt>
    <dgm:pt modelId="{D211F70B-95E3-5747-BE0B-243954A63DEC}">
      <dgm:prSet phldrT="[Text]"/>
      <dgm:spPr/>
      <dgm:t>
        <a:bodyPr/>
        <a:lstStyle/>
        <a:p>
          <a:r>
            <a:rPr lang="en-US" dirty="0" err="1" smtClean="0"/>
            <a:t>Concorrenza</a:t>
          </a:r>
          <a:r>
            <a:rPr lang="en-US" dirty="0" smtClean="0"/>
            <a:t> </a:t>
          </a:r>
          <a:r>
            <a:rPr lang="en-US" dirty="0" err="1" smtClean="0"/>
            <a:t>perfetta</a:t>
          </a:r>
          <a:endParaRPr lang="en-US" dirty="0"/>
        </a:p>
      </dgm:t>
    </dgm:pt>
    <dgm:pt modelId="{6A21920F-2306-4048-A8D7-3C95E8D1E67B}" type="parTrans" cxnId="{E7E48496-6E1F-3543-81E3-30A77FA36C42}">
      <dgm:prSet/>
      <dgm:spPr/>
      <dgm:t>
        <a:bodyPr/>
        <a:lstStyle/>
        <a:p>
          <a:endParaRPr lang="en-US"/>
        </a:p>
      </dgm:t>
    </dgm:pt>
    <dgm:pt modelId="{0C7250C8-8008-684B-A975-55CF7B9A80A7}" type="sibTrans" cxnId="{E7E48496-6E1F-3543-81E3-30A77FA36C42}">
      <dgm:prSet/>
      <dgm:spPr/>
      <dgm:t>
        <a:bodyPr/>
        <a:lstStyle/>
        <a:p>
          <a:endParaRPr lang="en-US"/>
        </a:p>
      </dgm:t>
    </dgm:pt>
    <dgm:pt modelId="{4DF27553-40A8-A344-A5A2-812ECA15F177}">
      <dgm:prSet phldrT="[Text]"/>
      <dgm:spPr/>
      <dgm:t>
        <a:bodyPr/>
        <a:lstStyle/>
        <a:p>
          <a:r>
            <a:rPr lang="en-US" dirty="0" err="1" smtClean="0"/>
            <a:t>Istituzioni</a:t>
          </a:r>
          <a:r>
            <a:rPr lang="en-US" dirty="0" smtClean="0"/>
            <a:t> </a:t>
          </a:r>
          <a:r>
            <a:rPr lang="en-US" dirty="0" err="1" smtClean="0"/>
            <a:t>indipendenti</a:t>
          </a:r>
          <a:r>
            <a:rPr lang="en-US" dirty="0" smtClean="0"/>
            <a:t> e </a:t>
          </a:r>
          <a:r>
            <a:rPr lang="en-US" dirty="0" err="1" smtClean="0"/>
            <a:t>protese</a:t>
          </a:r>
          <a:r>
            <a:rPr lang="en-US" dirty="0" smtClean="0"/>
            <a:t> </a:t>
          </a:r>
          <a:r>
            <a:rPr lang="en-US" dirty="0" err="1" smtClean="0"/>
            <a:t>all’interesse</a:t>
          </a:r>
          <a:r>
            <a:rPr lang="en-US" dirty="0" smtClean="0"/>
            <a:t> </a:t>
          </a:r>
          <a:r>
            <a:rPr lang="en-US" dirty="0" err="1" smtClean="0"/>
            <a:t>collettivo</a:t>
          </a:r>
          <a:endParaRPr lang="en-US" dirty="0"/>
        </a:p>
      </dgm:t>
    </dgm:pt>
    <dgm:pt modelId="{EB65EC9D-3974-DD47-842A-2F4FBB94BC4C}" type="parTrans" cxnId="{D744C52E-2F12-5B45-B9A6-D537496685B4}">
      <dgm:prSet/>
      <dgm:spPr/>
      <dgm:t>
        <a:bodyPr/>
        <a:lstStyle/>
        <a:p>
          <a:endParaRPr lang="en-US"/>
        </a:p>
      </dgm:t>
    </dgm:pt>
    <dgm:pt modelId="{6D716E07-E57B-934B-8D10-D6939C3C346F}" type="sibTrans" cxnId="{D744C52E-2F12-5B45-B9A6-D537496685B4}">
      <dgm:prSet/>
      <dgm:spPr/>
      <dgm:t>
        <a:bodyPr/>
        <a:lstStyle/>
        <a:p>
          <a:endParaRPr lang="en-US"/>
        </a:p>
      </dgm:t>
    </dgm:pt>
    <dgm:pt modelId="{008BE10C-4E42-BA43-BA4A-572ADD369432}">
      <dgm:prSet/>
      <dgm:spPr/>
      <dgm:t>
        <a:bodyPr/>
        <a:lstStyle/>
        <a:p>
          <a:r>
            <a:rPr lang="en-US" dirty="0" err="1" smtClean="0"/>
            <a:t>Reputazione</a:t>
          </a:r>
          <a:endParaRPr lang="en-US" dirty="0"/>
        </a:p>
      </dgm:t>
    </dgm:pt>
    <dgm:pt modelId="{BACAE7FB-7F7B-7C43-A6E3-EC959203FF97}" type="parTrans" cxnId="{2915577D-5730-5C4F-963F-0D80E79663BD}">
      <dgm:prSet/>
      <dgm:spPr/>
      <dgm:t>
        <a:bodyPr/>
        <a:lstStyle/>
        <a:p>
          <a:endParaRPr lang="en-US"/>
        </a:p>
      </dgm:t>
    </dgm:pt>
    <dgm:pt modelId="{07DC7A5B-B099-7643-9B4F-F2595EFC0B21}" type="sibTrans" cxnId="{2915577D-5730-5C4F-963F-0D80E79663BD}">
      <dgm:prSet/>
      <dgm:spPr/>
      <dgm:t>
        <a:bodyPr/>
        <a:lstStyle/>
        <a:p>
          <a:endParaRPr lang="en-US"/>
        </a:p>
      </dgm:t>
    </dgm:pt>
    <dgm:pt modelId="{EE0E6D29-A1D7-7C40-8F7B-9A3DE2AE0748}">
      <dgm:prSet/>
      <dgm:spPr/>
      <dgm:t>
        <a:bodyPr/>
        <a:lstStyle/>
        <a:p>
          <a:r>
            <a:rPr lang="en-US" dirty="0" smtClean="0"/>
            <a:t>Bene </a:t>
          </a:r>
          <a:r>
            <a:rPr lang="en-US" dirty="0" err="1" smtClean="0"/>
            <a:t>comune</a:t>
          </a:r>
          <a:r>
            <a:rPr lang="en-US" dirty="0" smtClean="0"/>
            <a:t> per la </a:t>
          </a:r>
          <a:r>
            <a:rPr lang="en-US" dirty="0" err="1" smtClean="0"/>
            <a:t>collettività</a:t>
          </a:r>
          <a:endParaRPr lang="en-US" dirty="0"/>
        </a:p>
      </dgm:t>
    </dgm:pt>
    <dgm:pt modelId="{873322B3-275D-E249-9294-FB8F5B20CC98}" type="parTrans" cxnId="{21270353-CBC2-1040-B38A-AED5D07D578B}">
      <dgm:prSet/>
      <dgm:spPr>
        <a:ln w="38100">
          <a:solidFill>
            <a:srgbClr val="92D050"/>
          </a:solidFill>
          <a:tailEnd type="triangle" w="lg" len="lg"/>
        </a:ln>
      </dgm:spPr>
      <dgm:t>
        <a:bodyPr/>
        <a:lstStyle/>
        <a:p>
          <a:endParaRPr lang="en-US"/>
        </a:p>
      </dgm:t>
    </dgm:pt>
    <dgm:pt modelId="{3E2A5899-D5D7-284B-8BCF-222920ED64EB}" type="sibTrans" cxnId="{21270353-CBC2-1040-B38A-AED5D07D578B}">
      <dgm:prSet/>
      <dgm:spPr/>
      <dgm:t>
        <a:bodyPr/>
        <a:lstStyle/>
        <a:p>
          <a:endParaRPr lang="en-US"/>
        </a:p>
      </dgm:t>
    </dgm:pt>
    <dgm:pt modelId="{3B006498-DEFD-A042-83B1-CE9BC64ADC74}" type="pres">
      <dgm:prSet presAssocID="{5D27755E-BCE5-C544-986B-5DF7460A35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B798CCE-2858-0D4B-8E0D-4906200614EF}" type="pres">
      <dgm:prSet presAssocID="{6E260C6E-D7B2-5142-B494-4D7E5D37C0E2}" presName="singleCycle" presStyleCnt="0"/>
      <dgm:spPr/>
    </dgm:pt>
    <dgm:pt modelId="{277B8D05-5115-DF4C-BB79-F772901D3FCE}" type="pres">
      <dgm:prSet presAssocID="{6E260C6E-D7B2-5142-B494-4D7E5D37C0E2}" presName="singleCenter" presStyleLbl="node1" presStyleIdx="0" presStyleCnt="6" custScaleX="102605" custScaleY="71173" custLinFactNeighborX="1023" custLinFactNeighborY="-14135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EA45B763-A1AD-614D-9FC3-0097F504170F}" type="pres">
      <dgm:prSet presAssocID="{255C137C-2C45-AF48-8612-5AD6E1E5193E}" presName="Name56" presStyleLbl="parChTrans1D2" presStyleIdx="0" presStyleCnt="5"/>
      <dgm:spPr/>
      <dgm:t>
        <a:bodyPr/>
        <a:lstStyle/>
        <a:p>
          <a:endParaRPr lang="it-IT"/>
        </a:p>
      </dgm:t>
    </dgm:pt>
    <dgm:pt modelId="{54544E98-98A6-5140-8946-8826C501CE73}" type="pres">
      <dgm:prSet presAssocID="{A87110D1-EB5F-0342-B3C5-62975091E991}" presName="text0" presStyleLbl="node1" presStyleIdx="1" presStyleCnt="6" custScaleX="160537" custScaleY="134949" custRadScaleRad="111124" custRadScaleInc="1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992A1-E457-494D-AE97-416310953377}" type="pres">
      <dgm:prSet presAssocID="{6A21920F-2306-4048-A8D7-3C95E8D1E67B}" presName="Name56" presStyleLbl="parChTrans1D2" presStyleIdx="1" presStyleCnt="5"/>
      <dgm:spPr/>
      <dgm:t>
        <a:bodyPr/>
        <a:lstStyle/>
        <a:p>
          <a:endParaRPr lang="it-IT"/>
        </a:p>
      </dgm:t>
    </dgm:pt>
    <dgm:pt modelId="{F8F4676F-FB87-6045-BA16-A3843E39D572}" type="pres">
      <dgm:prSet presAssocID="{D211F70B-95E3-5747-BE0B-243954A63DEC}" presName="text0" presStyleLbl="node1" presStyleIdx="2" presStyleCnt="6" custScaleX="128588" custScaleY="115987" custRadScaleRad="140052" custRadScaleInc="-4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AB5E3-1546-0E48-9785-03A24775C49F}" type="pres">
      <dgm:prSet presAssocID="{EB65EC9D-3974-DD47-842A-2F4FBB94BC4C}" presName="Name56" presStyleLbl="parChTrans1D2" presStyleIdx="2" presStyleCnt="5"/>
      <dgm:spPr/>
      <dgm:t>
        <a:bodyPr/>
        <a:lstStyle/>
        <a:p>
          <a:endParaRPr lang="it-IT"/>
        </a:p>
      </dgm:t>
    </dgm:pt>
    <dgm:pt modelId="{40F2E506-8051-8C4E-B6B3-66F7060646F1}" type="pres">
      <dgm:prSet presAssocID="{4DF27553-40A8-A344-A5A2-812ECA15F177}" presName="text0" presStyleLbl="node1" presStyleIdx="3" presStyleCnt="6" custScaleX="145797" custScaleY="129435" custRadScaleRad="115137" custRadScaleInc="-17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D55B2-C7FF-0D45-9091-B79377A5B6B6}" type="pres">
      <dgm:prSet presAssocID="{BACAE7FB-7F7B-7C43-A6E3-EC959203FF97}" presName="Name56" presStyleLbl="parChTrans1D2" presStyleIdx="3" presStyleCnt="5"/>
      <dgm:spPr/>
      <dgm:t>
        <a:bodyPr/>
        <a:lstStyle/>
        <a:p>
          <a:endParaRPr lang="it-IT"/>
        </a:p>
      </dgm:t>
    </dgm:pt>
    <dgm:pt modelId="{DF10DA29-BBDD-5841-B35E-415E7DA85AEF}" type="pres">
      <dgm:prSet presAssocID="{008BE10C-4E42-BA43-BA4A-572ADD369432}" presName="text0" presStyleLbl="node1" presStyleIdx="4" presStyleCnt="6" custScaleX="140339" custScaleY="155481" custRadScaleRad="109865" custRadScaleInc="184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EE154-45BF-0B41-8DE0-4AF02F6545DD}" type="pres">
      <dgm:prSet presAssocID="{873322B3-275D-E249-9294-FB8F5B20CC98}" presName="Name56" presStyleLbl="parChTrans1D2" presStyleIdx="4" presStyleCnt="5"/>
      <dgm:spPr/>
      <dgm:t>
        <a:bodyPr/>
        <a:lstStyle/>
        <a:p>
          <a:endParaRPr lang="it-IT"/>
        </a:p>
      </dgm:t>
    </dgm:pt>
    <dgm:pt modelId="{308807BE-87E9-B044-90FE-E6DBC524CBB8}" type="pres">
      <dgm:prSet presAssocID="{EE0E6D29-A1D7-7C40-8F7B-9A3DE2AE0748}" presName="text0" presStyleLbl="node1" presStyleIdx="5" presStyleCnt="6" custScaleX="210436" custScaleY="182247" custRadScaleRad="62446" custRadScaleInc="-30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61E50B-602C-AD4A-B5DE-D649928E3452}" type="presOf" srcId="{255C137C-2C45-AF48-8612-5AD6E1E5193E}" destId="{EA45B763-A1AD-614D-9FC3-0097F504170F}" srcOrd="0" destOrd="0" presId="urn:microsoft.com/office/officeart/2008/layout/RadialCluster"/>
    <dgm:cxn modelId="{1E52493D-EBCA-F946-8F98-2BE3DAB13151}" type="presOf" srcId="{BACAE7FB-7F7B-7C43-A6E3-EC959203FF97}" destId="{7CBD55B2-C7FF-0D45-9091-B79377A5B6B6}" srcOrd="0" destOrd="0" presId="urn:microsoft.com/office/officeart/2008/layout/RadialCluster"/>
    <dgm:cxn modelId="{F134EE61-F921-EA41-BF7C-84E653E1C116}" srcId="{6E260C6E-D7B2-5142-B494-4D7E5D37C0E2}" destId="{A87110D1-EB5F-0342-B3C5-62975091E991}" srcOrd="0" destOrd="0" parTransId="{255C137C-2C45-AF48-8612-5AD6E1E5193E}" sibTransId="{1A7A866A-C468-1349-975E-EB15F5A7AE0A}"/>
    <dgm:cxn modelId="{2915577D-5730-5C4F-963F-0D80E79663BD}" srcId="{6E260C6E-D7B2-5142-B494-4D7E5D37C0E2}" destId="{008BE10C-4E42-BA43-BA4A-572ADD369432}" srcOrd="3" destOrd="0" parTransId="{BACAE7FB-7F7B-7C43-A6E3-EC959203FF97}" sibTransId="{07DC7A5B-B099-7643-9B4F-F2595EFC0B21}"/>
    <dgm:cxn modelId="{4D9CD074-6FC3-F84C-ADCA-B44E742EA2ED}" type="presOf" srcId="{873322B3-275D-E249-9294-FB8F5B20CC98}" destId="{10CEE154-45BF-0B41-8DE0-4AF02F6545DD}" srcOrd="0" destOrd="0" presId="urn:microsoft.com/office/officeart/2008/layout/RadialCluster"/>
    <dgm:cxn modelId="{83A6EC05-520C-014D-8D34-83264816E908}" type="presOf" srcId="{EB65EC9D-3974-DD47-842A-2F4FBB94BC4C}" destId="{FB8AB5E3-1546-0E48-9785-03A24775C49F}" srcOrd="0" destOrd="0" presId="urn:microsoft.com/office/officeart/2008/layout/RadialCluster"/>
    <dgm:cxn modelId="{442AA8A2-4133-F446-AF14-69E6A95B2AB4}" type="presOf" srcId="{4DF27553-40A8-A344-A5A2-812ECA15F177}" destId="{40F2E506-8051-8C4E-B6B3-66F7060646F1}" srcOrd="0" destOrd="0" presId="urn:microsoft.com/office/officeart/2008/layout/RadialCluster"/>
    <dgm:cxn modelId="{D744C52E-2F12-5B45-B9A6-D537496685B4}" srcId="{6E260C6E-D7B2-5142-B494-4D7E5D37C0E2}" destId="{4DF27553-40A8-A344-A5A2-812ECA15F177}" srcOrd="2" destOrd="0" parTransId="{EB65EC9D-3974-DD47-842A-2F4FBB94BC4C}" sibTransId="{6D716E07-E57B-934B-8D10-D6939C3C346F}"/>
    <dgm:cxn modelId="{21270353-CBC2-1040-B38A-AED5D07D578B}" srcId="{6E260C6E-D7B2-5142-B494-4D7E5D37C0E2}" destId="{EE0E6D29-A1D7-7C40-8F7B-9A3DE2AE0748}" srcOrd="4" destOrd="0" parTransId="{873322B3-275D-E249-9294-FB8F5B20CC98}" sibTransId="{3E2A5899-D5D7-284B-8BCF-222920ED64EB}"/>
    <dgm:cxn modelId="{258154DD-5B07-7344-B37B-AFE34235E73F}" type="presOf" srcId="{6A21920F-2306-4048-A8D7-3C95E8D1E67B}" destId="{5E4992A1-E457-494D-AE97-416310953377}" srcOrd="0" destOrd="0" presId="urn:microsoft.com/office/officeart/2008/layout/RadialCluster"/>
    <dgm:cxn modelId="{88808AE0-3E61-114F-A263-C0F74527E07E}" type="presOf" srcId="{6E260C6E-D7B2-5142-B494-4D7E5D37C0E2}" destId="{277B8D05-5115-DF4C-BB79-F772901D3FCE}" srcOrd="0" destOrd="0" presId="urn:microsoft.com/office/officeart/2008/layout/RadialCluster"/>
    <dgm:cxn modelId="{F8F0F573-1869-9141-930E-6E128E4756A2}" type="presOf" srcId="{008BE10C-4E42-BA43-BA4A-572ADD369432}" destId="{DF10DA29-BBDD-5841-B35E-415E7DA85AEF}" srcOrd="0" destOrd="0" presId="urn:microsoft.com/office/officeart/2008/layout/RadialCluster"/>
    <dgm:cxn modelId="{92DA70F0-93D2-BF45-9398-5D7E43958C28}" type="presOf" srcId="{D211F70B-95E3-5747-BE0B-243954A63DEC}" destId="{F8F4676F-FB87-6045-BA16-A3843E39D572}" srcOrd="0" destOrd="0" presId="urn:microsoft.com/office/officeart/2008/layout/RadialCluster"/>
    <dgm:cxn modelId="{E7E48496-6E1F-3543-81E3-30A77FA36C42}" srcId="{6E260C6E-D7B2-5142-B494-4D7E5D37C0E2}" destId="{D211F70B-95E3-5747-BE0B-243954A63DEC}" srcOrd="1" destOrd="0" parTransId="{6A21920F-2306-4048-A8D7-3C95E8D1E67B}" sibTransId="{0C7250C8-8008-684B-A975-55CF7B9A80A7}"/>
    <dgm:cxn modelId="{6A224795-C718-184A-8BD5-5F6A615D4F34}" type="presOf" srcId="{EE0E6D29-A1D7-7C40-8F7B-9A3DE2AE0748}" destId="{308807BE-87E9-B044-90FE-E6DBC524CBB8}" srcOrd="0" destOrd="0" presId="urn:microsoft.com/office/officeart/2008/layout/RadialCluster"/>
    <dgm:cxn modelId="{0D14EE36-929B-1F41-B7BC-67EEC1B43F9B}" type="presOf" srcId="{5D27755E-BCE5-C544-986B-5DF7460A350E}" destId="{3B006498-DEFD-A042-83B1-CE9BC64ADC74}" srcOrd="0" destOrd="0" presId="urn:microsoft.com/office/officeart/2008/layout/RadialCluster"/>
    <dgm:cxn modelId="{BDB147CF-7C63-1949-A0F1-B88BB7AD747B}" type="presOf" srcId="{A87110D1-EB5F-0342-B3C5-62975091E991}" destId="{54544E98-98A6-5140-8946-8826C501CE73}" srcOrd="0" destOrd="0" presId="urn:microsoft.com/office/officeart/2008/layout/RadialCluster"/>
    <dgm:cxn modelId="{3221F4E8-5E80-224E-85CB-BEA8F16053CD}" srcId="{5D27755E-BCE5-C544-986B-5DF7460A350E}" destId="{6E260C6E-D7B2-5142-B494-4D7E5D37C0E2}" srcOrd="0" destOrd="0" parTransId="{673B1B24-9508-6049-B723-1813E25BFA6E}" sibTransId="{6D16E51D-61DA-CD47-8060-ECDD73F11DE6}"/>
    <dgm:cxn modelId="{4913EEF7-F5D7-EB40-92A1-398E91806BB5}" type="presParOf" srcId="{3B006498-DEFD-A042-83B1-CE9BC64ADC74}" destId="{DB798CCE-2858-0D4B-8E0D-4906200614EF}" srcOrd="0" destOrd="0" presId="urn:microsoft.com/office/officeart/2008/layout/RadialCluster"/>
    <dgm:cxn modelId="{7DC70C61-63A8-5B45-83E5-3B49DA2FB7EA}" type="presParOf" srcId="{DB798CCE-2858-0D4B-8E0D-4906200614EF}" destId="{277B8D05-5115-DF4C-BB79-F772901D3FCE}" srcOrd="0" destOrd="0" presId="urn:microsoft.com/office/officeart/2008/layout/RadialCluster"/>
    <dgm:cxn modelId="{B84B074B-7869-7F46-9D22-37C800071C37}" type="presParOf" srcId="{DB798CCE-2858-0D4B-8E0D-4906200614EF}" destId="{EA45B763-A1AD-614D-9FC3-0097F504170F}" srcOrd="1" destOrd="0" presId="urn:microsoft.com/office/officeart/2008/layout/RadialCluster"/>
    <dgm:cxn modelId="{4FDDE6E0-2685-EE45-AEB8-89C72F358698}" type="presParOf" srcId="{DB798CCE-2858-0D4B-8E0D-4906200614EF}" destId="{54544E98-98A6-5140-8946-8826C501CE73}" srcOrd="2" destOrd="0" presId="urn:microsoft.com/office/officeart/2008/layout/RadialCluster"/>
    <dgm:cxn modelId="{A27335E3-9DA6-6D4D-B65F-B10B5B140E03}" type="presParOf" srcId="{DB798CCE-2858-0D4B-8E0D-4906200614EF}" destId="{5E4992A1-E457-494D-AE97-416310953377}" srcOrd="3" destOrd="0" presId="urn:microsoft.com/office/officeart/2008/layout/RadialCluster"/>
    <dgm:cxn modelId="{8BCECA77-E650-2D4B-BE55-EE93F0E23A31}" type="presParOf" srcId="{DB798CCE-2858-0D4B-8E0D-4906200614EF}" destId="{F8F4676F-FB87-6045-BA16-A3843E39D572}" srcOrd="4" destOrd="0" presId="urn:microsoft.com/office/officeart/2008/layout/RadialCluster"/>
    <dgm:cxn modelId="{3DE5751F-003C-9349-BDB4-DE7D1A806040}" type="presParOf" srcId="{DB798CCE-2858-0D4B-8E0D-4906200614EF}" destId="{FB8AB5E3-1546-0E48-9785-03A24775C49F}" srcOrd="5" destOrd="0" presId="urn:microsoft.com/office/officeart/2008/layout/RadialCluster"/>
    <dgm:cxn modelId="{40AB8989-4229-CB4B-9121-B64D34B972AB}" type="presParOf" srcId="{DB798CCE-2858-0D4B-8E0D-4906200614EF}" destId="{40F2E506-8051-8C4E-B6B3-66F7060646F1}" srcOrd="6" destOrd="0" presId="urn:microsoft.com/office/officeart/2008/layout/RadialCluster"/>
    <dgm:cxn modelId="{393FE6D8-016E-F543-87BC-AC9CF1BEB814}" type="presParOf" srcId="{DB798CCE-2858-0D4B-8E0D-4906200614EF}" destId="{7CBD55B2-C7FF-0D45-9091-B79377A5B6B6}" srcOrd="7" destOrd="0" presId="urn:microsoft.com/office/officeart/2008/layout/RadialCluster"/>
    <dgm:cxn modelId="{04846F76-6134-584D-A7CD-2D5A7C65D581}" type="presParOf" srcId="{DB798CCE-2858-0D4B-8E0D-4906200614EF}" destId="{DF10DA29-BBDD-5841-B35E-415E7DA85AEF}" srcOrd="8" destOrd="0" presId="urn:microsoft.com/office/officeart/2008/layout/RadialCluster"/>
    <dgm:cxn modelId="{DE60E9F0-EB34-1F4A-A346-BECBA24250C8}" type="presParOf" srcId="{DB798CCE-2858-0D4B-8E0D-4906200614EF}" destId="{10CEE154-45BF-0B41-8DE0-4AF02F6545DD}" srcOrd="9" destOrd="0" presId="urn:microsoft.com/office/officeart/2008/layout/RadialCluster"/>
    <dgm:cxn modelId="{6ABBCE60-EC99-524B-946A-19FBC9148774}" type="presParOf" srcId="{DB798CCE-2858-0D4B-8E0D-4906200614EF}" destId="{308807BE-87E9-B044-90FE-E6DBC524CBB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7755E-BCE5-C544-986B-5DF7460A350E}" type="doc">
      <dgm:prSet loTypeId="urn:microsoft.com/office/officeart/2008/layout/RadialCluster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260C6E-D7B2-5142-B494-4D7E5D37C0E2}">
      <dgm:prSet phldrT="[Text]"/>
      <dgm:spPr/>
      <dgm:t>
        <a:bodyPr/>
        <a:lstStyle/>
        <a:p>
          <a:r>
            <a:rPr lang="en-US" dirty="0" err="1" smtClean="0"/>
            <a:t>Mercato</a:t>
          </a:r>
          <a:endParaRPr lang="en-US" dirty="0"/>
        </a:p>
      </dgm:t>
    </dgm:pt>
    <dgm:pt modelId="{673B1B24-9508-6049-B723-1813E25BFA6E}" type="parTrans" cxnId="{3221F4E8-5E80-224E-85CB-BEA8F16053CD}">
      <dgm:prSet/>
      <dgm:spPr/>
      <dgm:t>
        <a:bodyPr/>
        <a:lstStyle/>
        <a:p>
          <a:endParaRPr lang="en-US"/>
        </a:p>
      </dgm:t>
    </dgm:pt>
    <dgm:pt modelId="{6D16E51D-61DA-CD47-8060-ECDD73F11DE6}" type="sibTrans" cxnId="{3221F4E8-5E80-224E-85CB-BEA8F16053CD}">
      <dgm:prSet/>
      <dgm:spPr/>
      <dgm:t>
        <a:bodyPr/>
        <a:lstStyle/>
        <a:p>
          <a:endParaRPr lang="en-US"/>
        </a:p>
      </dgm:t>
    </dgm:pt>
    <dgm:pt modelId="{A87110D1-EB5F-0342-B3C5-62975091E991}">
      <dgm:prSet phldrT="[Text]"/>
      <dgm:spPr/>
      <dgm:t>
        <a:bodyPr/>
        <a:lstStyle/>
        <a:p>
          <a:r>
            <a:rPr lang="en-US" dirty="0" err="1" smtClean="0"/>
            <a:t>Impresa</a:t>
          </a:r>
          <a:r>
            <a:rPr lang="en-US" dirty="0" smtClean="0"/>
            <a:t> </a:t>
          </a:r>
          <a:r>
            <a:rPr lang="en-US" dirty="0" err="1" smtClean="0"/>
            <a:t>massimizzatrice</a:t>
          </a:r>
          <a:r>
            <a:rPr lang="en-US" dirty="0" smtClean="0"/>
            <a:t> di </a:t>
          </a:r>
          <a:r>
            <a:rPr lang="en-US" dirty="0" err="1" smtClean="0"/>
            <a:t>profitto</a:t>
          </a:r>
          <a:endParaRPr lang="en-US" dirty="0"/>
        </a:p>
      </dgm:t>
    </dgm:pt>
    <dgm:pt modelId="{255C137C-2C45-AF48-8612-5AD6E1E5193E}" type="parTrans" cxnId="{F134EE61-F921-EA41-BF7C-84E653E1C116}">
      <dgm:prSet/>
      <dgm:spPr/>
      <dgm:t>
        <a:bodyPr/>
        <a:lstStyle/>
        <a:p>
          <a:endParaRPr lang="en-US"/>
        </a:p>
      </dgm:t>
    </dgm:pt>
    <dgm:pt modelId="{1A7A866A-C468-1349-975E-EB15F5A7AE0A}" type="sibTrans" cxnId="{F134EE61-F921-EA41-BF7C-84E653E1C116}">
      <dgm:prSet/>
      <dgm:spPr/>
      <dgm:t>
        <a:bodyPr/>
        <a:lstStyle/>
        <a:p>
          <a:endParaRPr lang="en-US"/>
        </a:p>
      </dgm:t>
    </dgm:pt>
    <dgm:pt modelId="{D211F70B-95E3-5747-BE0B-243954A63DEC}">
      <dgm:prSet phldrT="[Text]"/>
      <dgm:spPr/>
      <dgm:t>
        <a:bodyPr/>
        <a:lstStyle/>
        <a:p>
          <a:r>
            <a:rPr lang="en-US" dirty="0" err="1" smtClean="0"/>
            <a:t>Concorrenza</a:t>
          </a:r>
          <a:r>
            <a:rPr lang="en-US" dirty="0" smtClean="0"/>
            <a:t> </a:t>
          </a:r>
          <a:r>
            <a:rPr lang="en-US" dirty="0" err="1" smtClean="0"/>
            <a:t>imperfetta</a:t>
          </a:r>
          <a:endParaRPr lang="en-US" dirty="0"/>
        </a:p>
      </dgm:t>
    </dgm:pt>
    <dgm:pt modelId="{6A21920F-2306-4048-A8D7-3C95E8D1E67B}" type="parTrans" cxnId="{E7E48496-6E1F-3543-81E3-30A77FA36C42}">
      <dgm:prSet/>
      <dgm:spPr/>
      <dgm:t>
        <a:bodyPr/>
        <a:lstStyle/>
        <a:p>
          <a:endParaRPr lang="en-US"/>
        </a:p>
      </dgm:t>
    </dgm:pt>
    <dgm:pt modelId="{0C7250C8-8008-684B-A975-55CF7B9A80A7}" type="sibTrans" cxnId="{E7E48496-6E1F-3543-81E3-30A77FA36C42}">
      <dgm:prSet/>
      <dgm:spPr/>
      <dgm:t>
        <a:bodyPr/>
        <a:lstStyle/>
        <a:p>
          <a:endParaRPr lang="en-US"/>
        </a:p>
      </dgm:t>
    </dgm:pt>
    <dgm:pt modelId="{4DF27553-40A8-A344-A5A2-812ECA15F177}">
      <dgm:prSet phldrT="[Text]"/>
      <dgm:spPr/>
      <dgm:t>
        <a:bodyPr/>
        <a:lstStyle/>
        <a:p>
          <a:r>
            <a:rPr lang="en-US" dirty="0" err="1" smtClean="0"/>
            <a:t>Istituzioni</a:t>
          </a:r>
          <a:r>
            <a:rPr lang="en-US" dirty="0" smtClean="0"/>
            <a:t> </a:t>
          </a:r>
          <a:r>
            <a:rPr lang="en-US" dirty="0" err="1" smtClean="0"/>
            <a:t>inefficienti</a:t>
          </a:r>
          <a:endParaRPr lang="en-US" dirty="0"/>
        </a:p>
      </dgm:t>
    </dgm:pt>
    <dgm:pt modelId="{EB65EC9D-3974-DD47-842A-2F4FBB94BC4C}" type="parTrans" cxnId="{D744C52E-2F12-5B45-B9A6-D537496685B4}">
      <dgm:prSet/>
      <dgm:spPr/>
      <dgm:t>
        <a:bodyPr/>
        <a:lstStyle/>
        <a:p>
          <a:endParaRPr lang="en-US"/>
        </a:p>
      </dgm:t>
    </dgm:pt>
    <dgm:pt modelId="{6D716E07-E57B-934B-8D10-D6939C3C346F}" type="sibTrans" cxnId="{D744C52E-2F12-5B45-B9A6-D537496685B4}">
      <dgm:prSet/>
      <dgm:spPr/>
      <dgm:t>
        <a:bodyPr/>
        <a:lstStyle/>
        <a:p>
          <a:endParaRPr lang="en-US"/>
        </a:p>
      </dgm:t>
    </dgm:pt>
    <dgm:pt modelId="{008BE10C-4E42-BA43-BA4A-572ADD369432}">
      <dgm:prSet/>
      <dgm:spPr/>
      <dgm:t>
        <a:bodyPr/>
        <a:lstStyle/>
        <a:p>
          <a:r>
            <a:rPr lang="en-US" dirty="0" err="1" smtClean="0"/>
            <a:t>Reputazione</a:t>
          </a:r>
          <a:r>
            <a:rPr lang="en-US" dirty="0" smtClean="0"/>
            <a:t> </a:t>
          </a:r>
          <a:r>
            <a:rPr lang="en-US" dirty="0" err="1" smtClean="0"/>
            <a:t>parzialmente</a:t>
          </a:r>
          <a:r>
            <a:rPr lang="en-US" dirty="0" smtClean="0"/>
            <a:t> </a:t>
          </a:r>
          <a:r>
            <a:rPr lang="en-US" dirty="0" err="1" smtClean="0"/>
            <a:t>efficente</a:t>
          </a:r>
          <a:endParaRPr lang="en-US" dirty="0"/>
        </a:p>
      </dgm:t>
    </dgm:pt>
    <dgm:pt modelId="{BACAE7FB-7F7B-7C43-A6E3-EC959203FF97}" type="parTrans" cxnId="{2915577D-5730-5C4F-963F-0D80E79663BD}">
      <dgm:prSet/>
      <dgm:spPr/>
      <dgm:t>
        <a:bodyPr/>
        <a:lstStyle/>
        <a:p>
          <a:endParaRPr lang="en-US"/>
        </a:p>
      </dgm:t>
    </dgm:pt>
    <dgm:pt modelId="{07DC7A5B-B099-7643-9B4F-F2595EFC0B21}" type="sibTrans" cxnId="{2915577D-5730-5C4F-963F-0D80E79663BD}">
      <dgm:prSet/>
      <dgm:spPr/>
      <dgm:t>
        <a:bodyPr/>
        <a:lstStyle/>
        <a:p>
          <a:endParaRPr lang="en-US"/>
        </a:p>
      </dgm:t>
    </dgm:pt>
    <dgm:pt modelId="{EE0E6D29-A1D7-7C40-8F7B-9A3DE2AE0748}">
      <dgm:prSet/>
      <dgm:spPr/>
      <dgm:t>
        <a:bodyPr/>
        <a:lstStyle/>
        <a:p>
          <a:r>
            <a:rPr lang="en-US" dirty="0" err="1" smtClean="0"/>
            <a:t>Perdita</a:t>
          </a:r>
          <a:r>
            <a:rPr lang="en-US" dirty="0" smtClean="0"/>
            <a:t> </a:t>
          </a:r>
          <a:r>
            <a:rPr lang="en-US" dirty="0" err="1" smtClean="0"/>
            <a:t>posti</a:t>
          </a:r>
          <a:r>
            <a:rPr lang="en-US" dirty="0" smtClean="0"/>
            <a:t> di </a:t>
          </a:r>
          <a:r>
            <a:rPr lang="en-US" dirty="0" err="1" smtClean="0"/>
            <a:t>lavoro</a:t>
          </a:r>
          <a:r>
            <a:rPr lang="en-US" dirty="0" smtClean="0"/>
            <a:t>, </a:t>
          </a:r>
          <a:r>
            <a:rPr lang="en-US" dirty="0" err="1" smtClean="0"/>
            <a:t>impatti</a:t>
          </a:r>
          <a:r>
            <a:rPr lang="en-US" dirty="0" smtClean="0"/>
            <a:t> </a:t>
          </a:r>
          <a:r>
            <a:rPr lang="en-US" dirty="0" err="1" smtClean="0"/>
            <a:t>ambientali</a:t>
          </a:r>
          <a:r>
            <a:rPr lang="en-US" dirty="0" smtClean="0"/>
            <a:t>, </a:t>
          </a:r>
          <a:r>
            <a:rPr lang="en-US" dirty="0" err="1" smtClean="0"/>
            <a:t>evasione</a:t>
          </a:r>
          <a:endParaRPr lang="en-US" dirty="0"/>
        </a:p>
      </dgm:t>
    </dgm:pt>
    <dgm:pt modelId="{873322B3-275D-E249-9294-FB8F5B20CC98}" type="parTrans" cxnId="{21270353-CBC2-1040-B38A-AED5D07D578B}">
      <dgm:prSet/>
      <dgm:spPr>
        <a:ln w="38100">
          <a:solidFill>
            <a:srgbClr val="FF0000"/>
          </a:solidFill>
          <a:tailEnd type="triangle" w="lg" len="lg"/>
        </a:ln>
      </dgm:spPr>
      <dgm:t>
        <a:bodyPr/>
        <a:lstStyle/>
        <a:p>
          <a:endParaRPr lang="en-US"/>
        </a:p>
      </dgm:t>
    </dgm:pt>
    <dgm:pt modelId="{3E2A5899-D5D7-284B-8BCF-222920ED64EB}" type="sibTrans" cxnId="{21270353-CBC2-1040-B38A-AED5D07D578B}">
      <dgm:prSet/>
      <dgm:spPr/>
      <dgm:t>
        <a:bodyPr/>
        <a:lstStyle/>
        <a:p>
          <a:endParaRPr lang="en-US"/>
        </a:p>
      </dgm:t>
    </dgm:pt>
    <dgm:pt modelId="{3B006498-DEFD-A042-83B1-CE9BC64ADC74}" type="pres">
      <dgm:prSet presAssocID="{5D27755E-BCE5-C544-986B-5DF7460A35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B798CCE-2858-0D4B-8E0D-4906200614EF}" type="pres">
      <dgm:prSet presAssocID="{6E260C6E-D7B2-5142-B494-4D7E5D37C0E2}" presName="singleCycle" presStyleCnt="0"/>
      <dgm:spPr/>
    </dgm:pt>
    <dgm:pt modelId="{277B8D05-5115-DF4C-BB79-F772901D3FCE}" type="pres">
      <dgm:prSet presAssocID="{6E260C6E-D7B2-5142-B494-4D7E5D37C0E2}" presName="singleCenter" presStyleLbl="node1" presStyleIdx="0" presStyleCnt="6" custScaleX="63962" custScaleY="71173" custLinFactNeighborX="-379" custLinFactNeighborY="-10684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EA45B763-A1AD-614D-9FC3-0097F504170F}" type="pres">
      <dgm:prSet presAssocID="{255C137C-2C45-AF48-8612-5AD6E1E5193E}" presName="Name56" presStyleLbl="parChTrans1D2" presStyleIdx="0" presStyleCnt="5"/>
      <dgm:spPr/>
      <dgm:t>
        <a:bodyPr/>
        <a:lstStyle/>
        <a:p>
          <a:endParaRPr lang="it-IT"/>
        </a:p>
      </dgm:t>
    </dgm:pt>
    <dgm:pt modelId="{54544E98-98A6-5140-8946-8826C501CE73}" type="pres">
      <dgm:prSet presAssocID="{A87110D1-EB5F-0342-B3C5-62975091E991}" presName="text0" presStyleLbl="node1" presStyleIdx="1" presStyleCnt="6" custScaleX="160537" custScaleY="134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992A1-E457-494D-AE97-416310953377}" type="pres">
      <dgm:prSet presAssocID="{6A21920F-2306-4048-A8D7-3C95E8D1E67B}" presName="Name56" presStyleLbl="parChTrans1D2" presStyleIdx="1" presStyleCnt="5"/>
      <dgm:spPr/>
      <dgm:t>
        <a:bodyPr/>
        <a:lstStyle/>
        <a:p>
          <a:endParaRPr lang="it-IT"/>
        </a:p>
      </dgm:t>
    </dgm:pt>
    <dgm:pt modelId="{F8F4676F-FB87-6045-BA16-A3843E39D572}" type="pres">
      <dgm:prSet presAssocID="{D211F70B-95E3-5747-BE0B-243954A63DEC}" presName="text0" presStyleLbl="node1" presStyleIdx="2" presStyleCnt="6" custScaleX="128588" custScaleY="115987" custRadScaleRad="109588" custRadScaleInc="-432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8AB5E3-1546-0E48-9785-03A24775C49F}" type="pres">
      <dgm:prSet presAssocID="{EB65EC9D-3974-DD47-842A-2F4FBB94BC4C}" presName="Name56" presStyleLbl="parChTrans1D2" presStyleIdx="2" presStyleCnt="5"/>
      <dgm:spPr/>
      <dgm:t>
        <a:bodyPr/>
        <a:lstStyle/>
        <a:p>
          <a:endParaRPr lang="it-IT"/>
        </a:p>
      </dgm:t>
    </dgm:pt>
    <dgm:pt modelId="{40F2E506-8051-8C4E-B6B3-66F7060646F1}" type="pres">
      <dgm:prSet presAssocID="{4DF27553-40A8-A344-A5A2-812ECA15F177}" presName="text0" presStyleLbl="node1" presStyleIdx="3" presStyleCnt="6" custScaleX="102541" custScaleY="129435" custRadScaleRad="106708" custRadScaleInc="-1153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D55B2-C7FF-0D45-9091-B79377A5B6B6}" type="pres">
      <dgm:prSet presAssocID="{BACAE7FB-7F7B-7C43-A6E3-EC959203FF97}" presName="Name56" presStyleLbl="parChTrans1D2" presStyleIdx="3" presStyleCnt="5"/>
      <dgm:spPr/>
      <dgm:t>
        <a:bodyPr/>
        <a:lstStyle/>
        <a:p>
          <a:endParaRPr lang="it-IT"/>
        </a:p>
      </dgm:t>
    </dgm:pt>
    <dgm:pt modelId="{DF10DA29-BBDD-5841-B35E-415E7DA85AEF}" type="pres">
      <dgm:prSet presAssocID="{008BE10C-4E42-BA43-BA4A-572ADD369432}" presName="text0" presStyleLbl="node1" presStyleIdx="4" presStyleCnt="6" custScaleX="140339" custScaleY="155481" custRadScaleRad="112998" custRadScaleInc="176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EE154-45BF-0B41-8DE0-4AF02F6545DD}" type="pres">
      <dgm:prSet presAssocID="{873322B3-275D-E249-9294-FB8F5B20CC98}" presName="Name56" presStyleLbl="parChTrans1D2" presStyleIdx="4" presStyleCnt="5"/>
      <dgm:spPr/>
      <dgm:t>
        <a:bodyPr/>
        <a:lstStyle/>
        <a:p>
          <a:endParaRPr lang="it-IT"/>
        </a:p>
      </dgm:t>
    </dgm:pt>
    <dgm:pt modelId="{308807BE-87E9-B044-90FE-E6DBC524CBB8}" type="pres">
      <dgm:prSet presAssocID="{EE0E6D29-A1D7-7C40-8F7B-9A3DE2AE0748}" presName="text0" presStyleLbl="node1" presStyleIdx="5" presStyleCnt="6" custScaleX="210436" custScaleY="182247" custRadScaleRad="64910" custRadScaleInc="-299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4124D-F317-D148-9FED-23AF87DE44B1}" type="presOf" srcId="{008BE10C-4E42-BA43-BA4A-572ADD369432}" destId="{DF10DA29-BBDD-5841-B35E-415E7DA85AEF}" srcOrd="0" destOrd="0" presId="urn:microsoft.com/office/officeart/2008/layout/RadialCluster"/>
    <dgm:cxn modelId="{F134EE61-F921-EA41-BF7C-84E653E1C116}" srcId="{6E260C6E-D7B2-5142-B494-4D7E5D37C0E2}" destId="{A87110D1-EB5F-0342-B3C5-62975091E991}" srcOrd="0" destOrd="0" parTransId="{255C137C-2C45-AF48-8612-5AD6E1E5193E}" sibTransId="{1A7A866A-C468-1349-975E-EB15F5A7AE0A}"/>
    <dgm:cxn modelId="{2915577D-5730-5C4F-963F-0D80E79663BD}" srcId="{6E260C6E-D7B2-5142-B494-4D7E5D37C0E2}" destId="{008BE10C-4E42-BA43-BA4A-572ADD369432}" srcOrd="3" destOrd="0" parTransId="{BACAE7FB-7F7B-7C43-A6E3-EC959203FF97}" sibTransId="{07DC7A5B-B099-7643-9B4F-F2595EFC0B21}"/>
    <dgm:cxn modelId="{6E4DAD98-FB9A-B44A-8605-67B830A16981}" type="presOf" srcId="{5D27755E-BCE5-C544-986B-5DF7460A350E}" destId="{3B006498-DEFD-A042-83B1-CE9BC64ADC74}" srcOrd="0" destOrd="0" presId="urn:microsoft.com/office/officeart/2008/layout/RadialCluster"/>
    <dgm:cxn modelId="{74A7ECE1-6D49-6B42-AED0-2918097B553F}" type="presOf" srcId="{255C137C-2C45-AF48-8612-5AD6E1E5193E}" destId="{EA45B763-A1AD-614D-9FC3-0097F504170F}" srcOrd="0" destOrd="0" presId="urn:microsoft.com/office/officeart/2008/layout/RadialCluster"/>
    <dgm:cxn modelId="{7BBC0A2F-7B84-A442-9B70-4A47E072F7B2}" type="presOf" srcId="{6E260C6E-D7B2-5142-B494-4D7E5D37C0E2}" destId="{277B8D05-5115-DF4C-BB79-F772901D3FCE}" srcOrd="0" destOrd="0" presId="urn:microsoft.com/office/officeart/2008/layout/RadialCluster"/>
    <dgm:cxn modelId="{D744C52E-2F12-5B45-B9A6-D537496685B4}" srcId="{6E260C6E-D7B2-5142-B494-4D7E5D37C0E2}" destId="{4DF27553-40A8-A344-A5A2-812ECA15F177}" srcOrd="2" destOrd="0" parTransId="{EB65EC9D-3974-DD47-842A-2F4FBB94BC4C}" sibTransId="{6D716E07-E57B-934B-8D10-D6939C3C346F}"/>
    <dgm:cxn modelId="{21270353-CBC2-1040-B38A-AED5D07D578B}" srcId="{6E260C6E-D7B2-5142-B494-4D7E5D37C0E2}" destId="{EE0E6D29-A1D7-7C40-8F7B-9A3DE2AE0748}" srcOrd="4" destOrd="0" parTransId="{873322B3-275D-E249-9294-FB8F5B20CC98}" sibTransId="{3E2A5899-D5D7-284B-8BCF-222920ED64EB}"/>
    <dgm:cxn modelId="{E03A3D17-B0BB-1D4B-AD69-4222604EA72D}" type="presOf" srcId="{6A21920F-2306-4048-A8D7-3C95E8D1E67B}" destId="{5E4992A1-E457-494D-AE97-416310953377}" srcOrd="0" destOrd="0" presId="urn:microsoft.com/office/officeart/2008/layout/RadialCluster"/>
    <dgm:cxn modelId="{3157FE62-A28A-9049-9BFE-947AF16D180B}" type="presOf" srcId="{D211F70B-95E3-5747-BE0B-243954A63DEC}" destId="{F8F4676F-FB87-6045-BA16-A3843E39D572}" srcOrd="0" destOrd="0" presId="urn:microsoft.com/office/officeart/2008/layout/RadialCluster"/>
    <dgm:cxn modelId="{85AC1891-5EE4-C64E-99F9-755023C200E5}" type="presOf" srcId="{EB65EC9D-3974-DD47-842A-2F4FBB94BC4C}" destId="{FB8AB5E3-1546-0E48-9785-03A24775C49F}" srcOrd="0" destOrd="0" presId="urn:microsoft.com/office/officeart/2008/layout/RadialCluster"/>
    <dgm:cxn modelId="{E7E48496-6E1F-3543-81E3-30A77FA36C42}" srcId="{6E260C6E-D7B2-5142-B494-4D7E5D37C0E2}" destId="{D211F70B-95E3-5747-BE0B-243954A63DEC}" srcOrd="1" destOrd="0" parTransId="{6A21920F-2306-4048-A8D7-3C95E8D1E67B}" sibTransId="{0C7250C8-8008-684B-A975-55CF7B9A80A7}"/>
    <dgm:cxn modelId="{BAE00FAF-35EE-AB41-BB6E-4A81F9FD762E}" type="presOf" srcId="{873322B3-275D-E249-9294-FB8F5B20CC98}" destId="{10CEE154-45BF-0B41-8DE0-4AF02F6545DD}" srcOrd="0" destOrd="0" presId="urn:microsoft.com/office/officeart/2008/layout/RadialCluster"/>
    <dgm:cxn modelId="{C79F0531-A902-5C42-9FD5-B0412F15F3FE}" type="presOf" srcId="{A87110D1-EB5F-0342-B3C5-62975091E991}" destId="{54544E98-98A6-5140-8946-8826C501CE73}" srcOrd="0" destOrd="0" presId="urn:microsoft.com/office/officeart/2008/layout/RadialCluster"/>
    <dgm:cxn modelId="{00B1C8F0-9ECB-4740-8A24-7E7F55C7F8E7}" type="presOf" srcId="{EE0E6D29-A1D7-7C40-8F7B-9A3DE2AE0748}" destId="{308807BE-87E9-B044-90FE-E6DBC524CBB8}" srcOrd="0" destOrd="0" presId="urn:microsoft.com/office/officeart/2008/layout/RadialCluster"/>
    <dgm:cxn modelId="{3221F4E8-5E80-224E-85CB-BEA8F16053CD}" srcId="{5D27755E-BCE5-C544-986B-5DF7460A350E}" destId="{6E260C6E-D7B2-5142-B494-4D7E5D37C0E2}" srcOrd="0" destOrd="0" parTransId="{673B1B24-9508-6049-B723-1813E25BFA6E}" sibTransId="{6D16E51D-61DA-CD47-8060-ECDD73F11DE6}"/>
    <dgm:cxn modelId="{D1E118FE-8AFE-0941-A092-ABF9C9E63DD2}" type="presOf" srcId="{BACAE7FB-7F7B-7C43-A6E3-EC959203FF97}" destId="{7CBD55B2-C7FF-0D45-9091-B79377A5B6B6}" srcOrd="0" destOrd="0" presId="urn:microsoft.com/office/officeart/2008/layout/RadialCluster"/>
    <dgm:cxn modelId="{9DC2AF60-3C6B-C947-B939-B1A86409DA7E}" type="presOf" srcId="{4DF27553-40A8-A344-A5A2-812ECA15F177}" destId="{40F2E506-8051-8C4E-B6B3-66F7060646F1}" srcOrd="0" destOrd="0" presId="urn:microsoft.com/office/officeart/2008/layout/RadialCluster"/>
    <dgm:cxn modelId="{F3B4D0E0-93FC-2840-B545-3A0367134679}" type="presParOf" srcId="{3B006498-DEFD-A042-83B1-CE9BC64ADC74}" destId="{DB798CCE-2858-0D4B-8E0D-4906200614EF}" srcOrd="0" destOrd="0" presId="urn:microsoft.com/office/officeart/2008/layout/RadialCluster"/>
    <dgm:cxn modelId="{E4BC9B9B-FF2B-4E40-8ADB-3C4972366B58}" type="presParOf" srcId="{DB798CCE-2858-0D4B-8E0D-4906200614EF}" destId="{277B8D05-5115-DF4C-BB79-F772901D3FCE}" srcOrd="0" destOrd="0" presId="urn:microsoft.com/office/officeart/2008/layout/RadialCluster"/>
    <dgm:cxn modelId="{30E00022-F39B-A341-BF73-5A7245568E7D}" type="presParOf" srcId="{DB798CCE-2858-0D4B-8E0D-4906200614EF}" destId="{EA45B763-A1AD-614D-9FC3-0097F504170F}" srcOrd="1" destOrd="0" presId="urn:microsoft.com/office/officeart/2008/layout/RadialCluster"/>
    <dgm:cxn modelId="{CB857F3C-9361-0249-B07D-C2E20A2A3A42}" type="presParOf" srcId="{DB798CCE-2858-0D4B-8E0D-4906200614EF}" destId="{54544E98-98A6-5140-8946-8826C501CE73}" srcOrd="2" destOrd="0" presId="urn:microsoft.com/office/officeart/2008/layout/RadialCluster"/>
    <dgm:cxn modelId="{87CBD695-D0BF-DD4E-BB09-3AA737C943E2}" type="presParOf" srcId="{DB798CCE-2858-0D4B-8E0D-4906200614EF}" destId="{5E4992A1-E457-494D-AE97-416310953377}" srcOrd="3" destOrd="0" presId="urn:microsoft.com/office/officeart/2008/layout/RadialCluster"/>
    <dgm:cxn modelId="{0DAC23FB-1DE6-AF4A-A5A6-D06E6D5333B8}" type="presParOf" srcId="{DB798CCE-2858-0D4B-8E0D-4906200614EF}" destId="{F8F4676F-FB87-6045-BA16-A3843E39D572}" srcOrd="4" destOrd="0" presId="urn:microsoft.com/office/officeart/2008/layout/RadialCluster"/>
    <dgm:cxn modelId="{1F7B17E7-44C4-7B45-BE82-C9D1D7393AEF}" type="presParOf" srcId="{DB798CCE-2858-0D4B-8E0D-4906200614EF}" destId="{FB8AB5E3-1546-0E48-9785-03A24775C49F}" srcOrd="5" destOrd="0" presId="urn:microsoft.com/office/officeart/2008/layout/RadialCluster"/>
    <dgm:cxn modelId="{094FD2E2-AF22-4940-B6D8-393A4F309CA2}" type="presParOf" srcId="{DB798CCE-2858-0D4B-8E0D-4906200614EF}" destId="{40F2E506-8051-8C4E-B6B3-66F7060646F1}" srcOrd="6" destOrd="0" presId="urn:microsoft.com/office/officeart/2008/layout/RadialCluster"/>
    <dgm:cxn modelId="{646076CD-8D7F-4141-ACC8-F74C5968C2B5}" type="presParOf" srcId="{DB798CCE-2858-0D4B-8E0D-4906200614EF}" destId="{7CBD55B2-C7FF-0D45-9091-B79377A5B6B6}" srcOrd="7" destOrd="0" presId="urn:microsoft.com/office/officeart/2008/layout/RadialCluster"/>
    <dgm:cxn modelId="{A50D72E7-59A7-4E4F-B331-6A0C7E0F1633}" type="presParOf" srcId="{DB798CCE-2858-0D4B-8E0D-4906200614EF}" destId="{DF10DA29-BBDD-5841-B35E-415E7DA85AEF}" srcOrd="8" destOrd="0" presId="urn:microsoft.com/office/officeart/2008/layout/RadialCluster"/>
    <dgm:cxn modelId="{31AE2918-DE51-3743-9A44-7CC876C63FCA}" type="presParOf" srcId="{DB798CCE-2858-0D4B-8E0D-4906200614EF}" destId="{10CEE154-45BF-0B41-8DE0-4AF02F6545DD}" srcOrd="9" destOrd="0" presId="urn:microsoft.com/office/officeart/2008/layout/RadialCluster"/>
    <dgm:cxn modelId="{19193A6B-2E73-CB43-9E31-3414AE1420F5}" type="presParOf" srcId="{DB798CCE-2858-0D4B-8E0D-4906200614EF}" destId="{308807BE-87E9-B044-90FE-E6DBC524CBB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7755E-BCE5-C544-986B-5DF7460A350E}" type="doc">
      <dgm:prSet loTypeId="urn:microsoft.com/office/officeart/2008/layout/RadialCluster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260C6E-D7B2-5142-B494-4D7E5D37C0E2}">
      <dgm:prSet phldrT="[Text]"/>
      <dgm:spPr/>
      <dgm:t>
        <a:bodyPr/>
        <a:lstStyle/>
        <a:p>
          <a:r>
            <a:rPr lang="en-US" dirty="0" err="1" smtClean="0"/>
            <a:t>Mercato</a:t>
          </a:r>
          <a:endParaRPr lang="en-US" dirty="0"/>
        </a:p>
      </dgm:t>
    </dgm:pt>
    <dgm:pt modelId="{673B1B24-9508-6049-B723-1813E25BFA6E}" type="parTrans" cxnId="{3221F4E8-5E80-224E-85CB-BEA8F16053CD}">
      <dgm:prSet/>
      <dgm:spPr/>
      <dgm:t>
        <a:bodyPr/>
        <a:lstStyle/>
        <a:p>
          <a:endParaRPr lang="en-US"/>
        </a:p>
      </dgm:t>
    </dgm:pt>
    <dgm:pt modelId="{6D16E51D-61DA-CD47-8060-ECDD73F11DE6}" type="sibTrans" cxnId="{3221F4E8-5E80-224E-85CB-BEA8F16053CD}">
      <dgm:prSet/>
      <dgm:spPr/>
      <dgm:t>
        <a:bodyPr/>
        <a:lstStyle/>
        <a:p>
          <a:endParaRPr lang="en-US"/>
        </a:p>
      </dgm:t>
    </dgm:pt>
    <dgm:pt modelId="{A87110D1-EB5F-0342-B3C5-62975091E991}">
      <dgm:prSet phldrT="[Text]"/>
      <dgm:spPr/>
      <dgm:t>
        <a:bodyPr/>
        <a:lstStyle/>
        <a:p>
          <a:r>
            <a:rPr lang="en-US" dirty="0" err="1" smtClean="0"/>
            <a:t>Impresa</a:t>
          </a:r>
          <a:r>
            <a:rPr lang="en-US" dirty="0" smtClean="0"/>
            <a:t> </a:t>
          </a:r>
          <a:r>
            <a:rPr lang="en-US" dirty="0" err="1" smtClean="0"/>
            <a:t>massimizzatrice</a:t>
          </a:r>
          <a:r>
            <a:rPr lang="en-US" dirty="0" smtClean="0"/>
            <a:t> di </a:t>
          </a:r>
          <a:r>
            <a:rPr lang="en-US" dirty="0" err="1" smtClean="0"/>
            <a:t>valore</a:t>
          </a:r>
          <a:endParaRPr lang="en-US" dirty="0"/>
        </a:p>
      </dgm:t>
    </dgm:pt>
    <dgm:pt modelId="{255C137C-2C45-AF48-8612-5AD6E1E5193E}" type="parTrans" cxnId="{F134EE61-F921-EA41-BF7C-84E653E1C116}">
      <dgm:prSet/>
      <dgm:spPr/>
      <dgm:t>
        <a:bodyPr/>
        <a:lstStyle/>
        <a:p>
          <a:endParaRPr lang="en-US"/>
        </a:p>
      </dgm:t>
    </dgm:pt>
    <dgm:pt modelId="{1A7A866A-C468-1349-975E-EB15F5A7AE0A}" type="sibTrans" cxnId="{F134EE61-F921-EA41-BF7C-84E653E1C116}">
      <dgm:prSet/>
      <dgm:spPr/>
      <dgm:t>
        <a:bodyPr/>
        <a:lstStyle/>
        <a:p>
          <a:endParaRPr lang="en-US"/>
        </a:p>
      </dgm:t>
    </dgm:pt>
    <dgm:pt modelId="{D211F70B-95E3-5747-BE0B-243954A63DEC}">
      <dgm:prSet phldrT="[Text]"/>
      <dgm:spPr/>
      <dgm:t>
        <a:bodyPr/>
        <a:lstStyle/>
        <a:p>
          <a:r>
            <a:rPr lang="en-US" dirty="0" err="1" smtClean="0"/>
            <a:t>Concorrenza</a:t>
          </a:r>
          <a:r>
            <a:rPr lang="en-US" dirty="0" smtClean="0"/>
            <a:t> </a:t>
          </a:r>
          <a:r>
            <a:rPr lang="en-US" dirty="0" err="1" smtClean="0"/>
            <a:t>imperfetta</a:t>
          </a:r>
          <a:endParaRPr lang="en-US" dirty="0"/>
        </a:p>
      </dgm:t>
    </dgm:pt>
    <dgm:pt modelId="{6A21920F-2306-4048-A8D7-3C95E8D1E67B}" type="parTrans" cxnId="{E7E48496-6E1F-3543-81E3-30A77FA36C42}">
      <dgm:prSet/>
      <dgm:spPr/>
      <dgm:t>
        <a:bodyPr/>
        <a:lstStyle/>
        <a:p>
          <a:endParaRPr lang="en-US"/>
        </a:p>
      </dgm:t>
    </dgm:pt>
    <dgm:pt modelId="{0C7250C8-8008-684B-A975-55CF7B9A80A7}" type="sibTrans" cxnId="{E7E48496-6E1F-3543-81E3-30A77FA36C42}">
      <dgm:prSet/>
      <dgm:spPr/>
      <dgm:t>
        <a:bodyPr/>
        <a:lstStyle/>
        <a:p>
          <a:endParaRPr lang="en-US"/>
        </a:p>
      </dgm:t>
    </dgm:pt>
    <dgm:pt modelId="{4DF27553-40A8-A344-A5A2-812ECA15F177}">
      <dgm:prSet phldrT="[Text]"/>
      <dgm:spPr/>
      <dgm:t>
        <a:bodyPr/>
        <a:lstStyle/>
        <a:p>
          <a:r>
            <a:rPr lang="en-US" dirty="0" err="1" smtClean="0"/>
            <a:t>Istituzioni</a:t>
          </a:r>
          <a:r>
            <a:rPr lang="en-US" dirty="0" smtClean="0"/>
            <a:t> </a:t>
          </a:r>
          <a:r>
            <a:rPr lang="en-US" dirty="0" err="1" smtClean="0"/>
            <a:t>inefficienti</a:t>
          </a:r>
          <a:endParaRPr lang="en-US" dirty="0"/>
        </a:p>
      </dgm:t>
    </dgm:pt>
    <dgm:pt modelId="{EB65EC9D-3974-DD47-842A-2F4FBB94BC4C}" type="parTrans" cxnId="{D744C52E-2F12-5B45-B9A6-D537496685B4}">
      <dgm:prSet/>
      <dgm:spPr/>
      <dgm:t>
        <a:bodyPr/>
        <a:lstStyle/>
        <a:p>
          <a:endParaRPr lang="en-US"/>
        </a:p>
      </dgm:t>
    </dgm:pt>
    <dgm:pt modelId="{6D716E07-E57B-934B-8D10-D6939C3C346F}" type="sibTrans" cxnId="{D744C52E-2F12-5B45-B9A6-D537496685B4}">
      <dgm:prSet/>
      <dgm:spPr/>
      <dgm:t>
        <a:bodyPr/>
        <a:lstStyle/>
        <a:p>
          <a:endParaRPr lang="en-US"/>
        </a:p>
      </dgm:t>
    </dgm:pt>
    <dgm:pt modelId="{008BE10C-4E42-BA43-BA4A-572ADD369432}">
      <dgm:prSet/>
      <dgm:spPr/>
      <dgm:t>
        <a:bodyPr/>
        <a:lstStyle/>
        <a:p>
          <a:r>
            <a:rPr lang="en-US" dirty="0" err="1" smtClean="0"/>
            <a:t>Reputazione</a:t>
          </a:r>
          <a:r>
            <a:rPr lang="en-US" dirty="0" smtClean="0"/>
            <a:t> </a:t>
          </a:r>
          <a:r>
            <a:rPr lang="en-US" dirty="0" err="1" smtClean="0"/>
            <a:t>parzialmente</a:t>
          </a:r>
          <a:r>
            <a:rPr lang="en-US" dirty="0" smtClean="0"/>
            <a:t> </a:t>
          </a:r>
          <a:r>
            <a:rPr lang="en-US" dirty="0" err="1" smtClean="0"/>
            <a:t>efficente</a:t>
          </a:r>
          <a:endParaRPr lang="en-US" dirty="0"/>
        </a:p>
      </dgm:t>
    </dgm:pt>
    <dgm:pt modelId="{BACAE7FB-7F7B-7C43-A6E3-EC959203FF97}" type="parTrans" cxnId="{2915577D-5730-5C4F-963F-0D80E79663BD}">
      <dgm:prSet/>
      <dgm:spPr/>
      <dgm:t>
        <a:bodyPr/>
        <a:lstStyle/>
        <a:p>
          <a:endParaRPr lang="en-US"/>
        </a:p>
      </dgm:t>
    </dgm:pt>
    <dgm:pt modelId="{07DC7A5B-B099-7643-9B4F-F2595EFC0B21}" type="sibTrans" cxnId="{2915577D-5730-5C4F-963F-0D80E79663BD}">
      <dgm:prSet/>
      <dgm:spPr/>
      <dgm:t>
        <a:bodyPr/>
        <a:lstStyle/>
        <a:p>
          <a:endParaRPr lang="en-US"/>
        </a:p>
      </dgm:t>
    </dgm:pt>
    <dgm:pt modelId="{EE0E6D29-A1D7-7C40-8F7B-9A3DE2AE0748}">
      <dgm:prSet/>
      <dgm:spPr/>
      <dgm:t>
        <a:bodyPr/>
        <a:lstStyle/>
        <a:p>
          <a:r>
            <a:rPr lang="en-US" dirty="0" err="1" smtClean="0"/>
            <a:t>Bene</a:t>
          </a:r>
          <a:r>
            <a:rPr lang="en-US" dirty="0" smtClean="0"/>
            <a:t> </a:t>
          </a:r>
          <a:r>
            <a:rPr lang="en-US" dirty="0" err="1" smtClean="0"/>
            <a:t>comune</a:t>
          </a:r>
          <a:endParaRPr lang="en-US" dirty="0"/>
        </a:p>
      </dgm:t>
    </dgm:pt>
    <dgm:pt modelId="{873322B3-275D-E249-9294-FB8F5B20CC98}" type="parTrans" cxnId="{21270353-CBC2-1040-B38A-AED5D07D578B}">
      <dgm:prSet/>
      <dgm:spPr>
        <a:ln w="38100">
          <a:solidFill>
            <a:srgbClr val="92D050"/>
          </a:solidFill>
          <a:tailEnd type="triangle" w="lg" len="lg"/>
        </a:ln>
      </dgm:spPr>
      <dgm:t>
        <a:bodyPr/>
        <a:lstStyle/>
        <a:p>
          <a:endParaRPr lang="en-US"/>
        </a:p>
      </dgm:t>
    </dgm:pt>
    <dgm:pt modelId="{3E2A5899-D5D7-284B-8BCF-222920ED64EB}" type="sibTrans" cxnId="{21270353-CBC2-1040-B38A-AED5D07D578B}">
      <dgm:prSet/>
      <dgm:spPr/>
      <dgm:t>
        <a:bodyPr/>
        <a:lstStyle/>
        <a:p>
          <a:endParaRPr lang="en-US"/>
        </a:p>
      </dgm:t>
    </dgm:pt>
    <dgm:pt modelId="{3B006498-DEFD-A042-83B1-CE9BC64ADC74}" type="pres">
      <dgm:prSet presAssocID="{5D27755E-BCE5-C544-986B-5DF7460A35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B798CCE-2858-0D4B-8E0D-4906200614EF}" type="pres">
      <dgm:prSet presAssocID="{6E260C6E-D7B2-5142-B494-4D7E5D37C0E2}" presName="singleCycle" presStyleCnt="0"/>
      <dgm:spPr/>
    </dgm:pt>
    <dgm:pt modelId="{277B8D05-5115-DF4C-BB79-F772901D3FCE}" type="pres">
      <dgm:prSet presAssocID="{6E260C6E-D7B2-5142-B494-4D7E5D37C0E2}" presName="singleCenter" presStyleLbl="node1" presStyleIdx="0" presStyleCnt="6" custScaleX="63962" custScaleY="71173" custLinFactNeighborX="644" custLinFactNeighborY="-6705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EA45B763-A1AD-614D-9FC3-0097F504170F}" type="pres">
      <dgm:prSet presAssocID="{255C137C-2C45-AF48-8612-5AD6E1E5193E}" presName="Name56" presStyleLbl="parChTrans1D2" presStyleIdx="0" presStyleCnt="5"/>
      <dgm:spPr/>
      <dgm:t>
        <a:bodyPr/>
        <a:lstStyle/>
        <a:p>
          <a:endParaRPr lang="it-IT"/>
        </a:p>
      </dgm:t>
    </dgm:pt>
    <dgm:pt modelId="{54544E98-98A6-5140-8946-8826C501CE73}" type="pres">
      <dgm:prSet presAssocID="{A87110D1-EB5F-0342-B3C5-62975091E991}" presName="text0" presStyleLbl="node1" presStyleIdx="1" presStyleCnt="6" custScaleX="160537" custScaleY="134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992A1-E457-494D-AE97-416310953377}" type="pres">
      <dgm:prSet presAssocID="{6A21920F-2306-4048-A8D7-3C95E8D1E67B}" presName="Name56" presStyleLbl="parChTrans1D2" presStyleIdx="1" presStyleCnt="5"/>
      <dgm:spPr/>
      <dgm:t>
        <a:bodyPr/>
        <a:lstStyle/>
        <a:p>
          <a:endParaRPr lang="it-IT"/>
        </a:p>
      </dgm:t>
    </dgm:pt>
    <dgm:pt modelId="{F8F4676F-FB87-6045-BA16-A3843E39D572}" type="pres">
      <dgm:prSet presAssocID="{D211F70B-95E3-5747-BE0B-243954A63DEC}" presName="text0" presStyleLbl="node1" presStyleIdx="2" presStyleCnt="6" custScaleX="128588" custScaleY="115987" custRadScaleRad="109588" custRadScaleInc="-432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8AB5E3-1546-0E48-9785-03A24775C49F}" type="pres">
      <dgm:prSet presAssocID="{EB65EC9D-3974-DD47-842A-2F4FBB94BC4C}" presName="Name56" presStyleLbl="parChTrans1D2" presStyleIdx="2" presStyleCnt="5"/>
      <dgm:spPr/>
      <dgm:t>
        <a:bodyPr/>
        <a:lstStyle/>
        <a:p>
          <a:endParaRPr lang="it-IT"/>
        </a:p>
      </dgm:t>
    </dgm:pt>
    <dgm:pt modelId="{40F2E506-8051-8C4E-B6B3-66F7060646F1}" type="pres">
      <dgm:prSet presAssocID="{4DF27553-40A8-A344-A5A2-812ECA15F177}" presName="text0" presStyleLbl="node1" presStyleIdx="3" presStyleCnt="6" custScaleX="102541" custScaleY="129435" custRadScaleRad="106708" custRadScaleInc="-1153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D55B2-C7FF-0D45-9091-B79377A5B6B6}" type="pres">
      <dgm:prSet presAssocID="{BACAE7FB-7F7B-7C43-A6E3-EC959203FF97}" presName="Name56" presStyleLbl="parChTrans1D2" presStyleIdx="3" presStyleCnt="5"/>
      <dgm:spPr/>
      <dgm:t>
        <a:bodyPr/>
        <a:lstStyle/>
        <a:p>
          <a:endParaRPr lang="it-IT"/>
        </a:p>
      </dgm:t>
    </dgm:pt>
    <dgm:pt modelId="{DF10DA29-BBDD-5841-B35E-415E7DA85AEF}" type="pres">
      <dgm:prSet presAssocID="{008BE10C-4E42-BA43-BA4A-572ADD369432}" presName="text0" presStyleLbl="node1" presStyleIdx="4" presStyleCnt="6" custScaleX="140339" custScaleY="155481" custRadScaleRad="112998" custRadScaleInc="176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EE154-45BF-0B41-8DE0-4AF02F6545DD}" type="pres">
      <dgm:prSet presAssocID="{873322B3-275D-E249-9294-FB8F5B20CC98}" presName="Name56" presStyleLbl="parChTrans1D2" presStyleIdx="4" presStyleCnt="5"/>
      <dgm:spPr/>
      <dgm:t>
        <a:bodyPr/>
        <a:lstStyle/>
        <a:p>
          <a:endParaRPr lang="it-IT"/>
        </a:p>
      </dgm:t>
    </dgm:pt>
    <dgm:pt modelId="{308807BE-87E9-B044-90FE-E6DBC524CBB8}" type="pres">
      <dgm:prSet presAssocID="{EE0E6D29-A1D7-7C40-8F7B-9A3DE2AE0748}" presName="text0" presStyleLbl="node1" presStyleIdx="5" presStyleCnt="6" custScaleX="142030" custScaleY="128586" custRadScaleRad="64910" custRadScaleInc="-299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07A5E-C3DB-784E-BC89-87F586F172BC}" type="presOf" srcId="{6A21920F-2306-4048-A8D7-3C95E8D1E67B}" destId="{5E4992A1-E457-494D-AE97-416310953377}" srcOrd="0" destOrd="0" presId="urn:microsoft.com/office/officeart/2008/layout/RadialCluster"/>
    <dgm:cxn modelId="{F134EE61-F921-EA41-BF7C-84E653E1C116}" srcId="{6E260C6E-D7B2-5142-B494-4D7E5D37C0E2}" destId="{A87110D1-EB5F-0342-B3C5-62975091E991}" srcOrd="0" destOrd="0" parTransId="{255C137C-2C45-AF48-8612-5AD6E1E5193E}" sibTransId="{1A7A866A-C468-1349-975E-EB15F5A7AE0A}"/>
    <dgm:cxn modelId="{2915577D-5730-5C4F-963F-0D80E79663BD}" srcId="{6E260C6E-D7B2-5142-B494-4D7E5D37C0E2}" destId="{008BE10C-4E42-BA43-BA4A-572ADD369432}" srcOrd="3" destOrd="0" parTransId="{BACAE7FB-7F7B-7C43-A6E3-EC959203FF97}" sibTransId="{07DC7A5B-B099-7643-9B4F-F2595EFC0B21}"/>
    <dgm:cxn modelId="{9C29DB9C-E154-574E-A44A-2CFD81A3AA03}" type="presOf" srcId="{255C137C-2C45-AF48-8612-5AD6E1E5193E}" destId="{EA45B763-A1AD-614D-9FC3-0097F504170F}" srcOrd="0" destOrd="0" presId="urn:microsoft.com/office/officeart/2008/layout/RadialCluster"/>
    <dgm:cxn modelId="{D744C52E-2F12-5B45-B9A6-D537496685B4}" srcId="{6E260C6E-D7B2-5142-B494-4D7E5D37C0E2}" destId="{4DF27553-40A8-A344-A5A2-812ECA15F177}" srcOrd="2" destOrd="0" parTransId="{EB65EC9D-3974-DD47-842A-2F4FBB94BC4C}" sibTransId="{6D716E07-E57B-934B-8D10-D6939C3C346F}"/>
    <dgm:cxn modelId="{21270353-CBC2-1040-B38A-AED5D07D578B}" srcId="{6E260C6E-D7B2-5142-B494-4D7E5D37C0E2}" destId="{EE0E6D29-A1D7-7C40-8F7B-9A3DE2AE0748}" srcOrd="4" destOrd="0" parTransId="{873322B3-275D-E249-9294-FB8F5B20CC98}" sibTransId="{3E2A5899-D5D7-284B-8BCF-222920ED64EB}"/>
    <dgm:cxn modelId="{C71AAEAE-FD1E-EA43-AD90-4C563A0FE58E}" type="presOf" srcId="{008BE10C-4E42-BA43-BA4A-572ADD369432}" destId="{DF10DA29-BBDD-5841-B35E-415E7DA85AEF}" srcOrd="0" destOrd="0" presId="urn:microsoft.com/office/officeart/2008/layout/RadialCluster"/>
    <dgm:cxn modelId="{68C502C1-5882-6C4F-AE63-20F9C3CD44C0}" type="presOf" srcId="{5D27755E-BCE5-C544-986B-5DF7460A350E}" destId="{3B006498-DEFD-A042-83B1-CE9BC64ADC74}" srcOrd="0" destOrd="0" presId="urn:microsoft.com/office/officeart/2008/layout/RadialCluster"/>
    <dgm:cxn modelId="{D20EFAFA-6DD8-6840-9663-E86392CF2160}" type="presOf" srcId="{6E260C6E-D7B2-5142-B494-4D7E5D37C0E2}" destId="{277B8D05-5115-DF4C-BB79-F772901D3FCE}" srcOrd="0" destOrd="0" presId="urn:microsoft.com/office/officeart/2008/layout/RadialCluster"/>
    <dgm:cxn modelId="{C0741ECE-E9DC-CD49-992F-517F1530619B}" type="presOf" srcId="{D211F70B-95E3-5747-BE0B-243954A63DEC}" destId="{F8F4676F-FB87-6045-BA16-A3843E39D572}" srcOrd="0" destOrd="0" presId="urn:microsoft.com/office/officeart/2008/layout/RadialCluster"/>
    <dgm:cxn modelId="{DB972883-F554-AF49-8726-AE444D344A1F}" type="presOf" srcId="{EE0E6D29-A1D7-7C40-8F7B-9A3DE2AE0748}" destId="{308807BE-87E9-B044-90FE-E6DBC524CBB8}" srcOrd="0" destOrd="0" presId="urn:microsoft.com/office/officeart/2008/layout/RadialCluster"/>
    <dgm:cxn modelId="{E7E48496-6E1F-3543-81E3-30A77FA36C42}" srcId="{6E260C6E-D7B2-5142-B494-4D7E5D37C0E2}" destId="{D211F70B-95E3-5747-BE0B-243954A63DEC}" srcOrd="1" destOrd="0" parTransId="{6A21920F-2306-4048-A8D7-3C95E8D1E67B}" sibTransId="{0C7250C8-8008-684B-A975-55CF7B9A80A7}"/>
    <dgm:cxn modelId="{185476CE-19B7-F844-A5C5-2C48FFF4614D}" type="presOf" srcId="{4DF27553-40A8-A344-A5A2-812ECA15F177}" destId="{40F2E506-8051-8C4E-B6B3-66F7060646F1}" srcOrd="0" destOrd="0" presId="urn:microsoft.com/office/officeart/2008/layout/RadialCluster"/>
    <dgm:cxn modelId="{17C80B7C-42E7-CD44-95F0-8AF90F54B71E}" type="presOf" srcId="{EB65EC9D-3974-DD47-842A-2F4FBB94BC4C}" destId="{FB8AB5E3-1546-0E48-9785-03A24775C49F}" srcOrd="0" destOrd="0" presId="urn:microsoft.com/office/officeart/2008/layout/RadialCluster"/>
    <dgm:cxn modelId="{1471B8EC-22AA-E045-AF4E-4FAFC4DB2A81}" type="presOf" srcId="{873322B3-275D-E249-9294-FB8F5B20CC98}" destId="{10CEE154-45BF-0B41-8DE0-4AF02F6545DD}" srcOrd="0" destOrd="0" presId="urn:microsoft.com/office/officeart/2008/layout/RadialCluster"/>
    <dgm:cxn modelId="{B894FD2C-6354-2B40-925E-709A7EBAA78E}" type="presOf" srcId="{A87110D1-EB5F-0342-B3C5-62975091E991}" destId="{54544E98-98A6-5140-8946-8826C501CE73}" srcOrd="0" destOrd="0" presId="urn:microsoft.com/office/officeart/2008/layout/RadialCluster"/>
    <dgm:cxn modelId="{3221F4E8-5E80-224E-85CB-BEA8F16053CD}" srcId="{5D27755E-BCE5-C544-986B-5DF7460A350E}" destId="{6E260C6E-D7B2-5142-B494-4D7E5D37C0E2}" srcOrd="0" destOrd="0" parTransId="{673B1B24-9508-6049-B723-1813E25BFA6E}" sibTransId="{6D16E51D-61DA-CD47-8060-ECDD73F11DE6}"/>
    <dgm:cxn modelId="{9E33E688-93C3-0842-8539-952AF7B49CD8}" type="presOf" srcId="{BACAE7FB-7F7B-7C43-A6E3-EC959203FF97}" destId="{7CBD55B2-C7FF-0D45-9091-B79377A5B6B6}" srcOrd="0" destOrd="0" presId="urn:microsoft.com/office/officeart/2008/layout/RadialCluster"/>
    <dgm:cxn modelId="{C48B950D-151F-2B44-AF17-413FD62D25E4}" type="presParOf" srcId="{3B006498-DEFD-A042-83B1-CE9BC64ADC74}" destId="{DB798CCE-2858-0D4B-8E0D-4906200614EF}" srcOrd="0" destOrd="0" presId="urn:microsoft.com/office/officeart/2008/layout/RadialCluster"/>
    <dgm:cxn modelId="{C221A0C8-C971-404C-852D-3AF080D01ACF}" type="presParOf" srcId="{DB798CCE-2858-0D4B-8E0D-4906200614EF}" destId="{277B8D05-5115-DF4C-BB79-F772901D3FCE}" srcOrd="0" destOrd="0" presId="urn:microsoft.com/office/officeart/2008/layout/RadialCluster"/>
    <dgm:cxn modelId="{CEF65DAF-AB0A-844E-BC6A-4C1533F5A24E}" type="presParOf" srcId="{DB798CCE-2858-0D4B-8E0D-4906200614EF}" destId="{EA45B763-A1AD-614D-9FC3-0097F504170F}" srcOrd="1" destOrd="0" presId="urn:microsoft.com/office/officeart/2008/layout/RadialCluster"/>
    <dgm:cxn modelId="{63262C4A-00CC-654A-BD35-DA2C0027CC56}" type="presParOf" srcId="{DB798CCE-2858-0D4B-8E0D-4906200614EF}" destId="{54544E98-98A6-5140-8946-8826C501CE73}" srcOrd="2" destOrd="0" presId="urn:microsoft.com/office/officeart/2008/layout/RadialCluster"/>
    <dgm:cxn modelId="{CE83D752-5AD9-614E-982B-D95345992865}" type="presParOf" srcId="{DB798CCE-2858-0D4B-8E0D-4906200614EF}" destId="{5E4992A1-E457-494D-AE97-416310953377}" srcOrd="3" destOrd="0" presId="urn:microsoft.com/office/officeart/2008/layout/RadialCluster"/>
    <dgm:cxn modelId="{EC4B59CA-D852-F049-BA20-77D67DEEBFF9}" type="presParOf" srcId="{DB798CCE-2858-0D4B-8E0D-4906200614EF}" destId="{F8F4676F-FB87-6045-BA16-A3843E39D572}" srcOrd="4" destOrd="0" presId="urn:microsoft.com/office/officeart/2008/layout/RadialCluster"/>
    <dgm:cxn modelId="{93645A01-28B1-1145-93E7-EDB049786ECB}" type="presParOf" srcId="{DB798CCE-2858-0D4B-8E0D-4906200614EF}" destId="{FB8AB5E3-1546-0E48-9785-03A24775C49F}" srcOrd="5" destOrd="0" presId="urn:microsoft.com/office/officeart/2008/layout/RadialCluster"/>
    <dgm:cxn modelId="{A0E01C88-3598-9240-92DE-CEA6BBC21400}" type="presParOf" srcId="{DB798CCE-2858-0D4B-8E0D-4906200614EF}" destId="{40F2E506-8051-8C4E-B6B3-66F7060646F1}" srcOrd="6" destOrd="0" presId="urn:microsoft.com/office/officeart/2008/layout/RadialCluster"/>
    <dgm:cxn modelId="{5C14BBCF-A4CA-064E-84C9-A6697279F8F3}" type="presParOf" srcId="{DB798CCE-2858-0D4B-8E0D-4906200614EF}" destId="{7CBD55B2-C7FF-0D45-9091-B79377A5B6B6}" srcOrd="7" destOrd="0" presId="urn:microsoft.com/office/officeart/2008/layout/RadialCluster"/>
    <dgm:cxn modelId="{2D192026-ADB3-9F4E-B81B-BED9C7AF6668}" type="presParOf" srcId="{DB798CCE-2858-0D4B-8E0D-4906200614EF}" destId="{DF10DA29-BBDD-5841-B35E-415E7DA85AEF}" srcOrd="8" destOrd="0" presId="urn:microsoft.com/office/officeart/2008/layout/RadialCluster"/>
    <dgm:cxn modelId="{62F9B52A-C991-5B46-AF76-79201D79D79B}" type="presParOf" srcId="{DB798CCE-2858-0D4B-8E0D-4906200614EF}" destId="{10CEE154-45BF-0B41-8DE0-4AF02F6545DD}" srcOrd="9" destOrd="0" presId="urn:microsoft.com/office/officeart/2008/layout/RadialCluster"/>
    <dgm:cxn modelId="{8430F08C-C061-6D4F-A680-520070517318}" type="presParOf" srcId="{DB798CCE-2858-0D4B-8E0D-4906200614EF}" destId="{308807BE-87E9-B044-90FE-E6DBC524CBB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B8D05-5115-DF4C-BB79-F772901D3FCE}">
      <dsp:nvSpPr>
        <dsp:cNvPr id="0" name=""/>
        <dsp:cNvSpPr/>
      </dsp:nvSpPr>
      <dsp:spPr>
        <a:xfrm>
          <a:off x="3298851" y="1512162"/>
          <a:ext cx="1529577" cy="10610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Mercato</a:t>
          </a:r>
          <a:endParaRPr lang="en-US" sz="2900" kern="1200" dirty="0"/>
        </a:p>
      </dsp:txBody>
      <dsp:txXfrm>
        <a:off x="3350645" y="1563956"/>
        <a:ext cx="1425989" cy="957419"/>
      </dsp:txXfrm>
    </dsp:sp>
    <dsp:sp modelId="{EA45B763-A1AD-614D-9FC3-0097F504170F}">
      <dsp:nvSpPr>
        <dsp:cNvPr id="0" name=""/>
        <dsp:cNvSpPr/>
      </dsp:nvSpPr>
      <dsp:spPr>
        <a:xfrm rot="16150500">
          <a:off x="3907721" y="1366002"/>
          <a:ext cx="292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348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44E98-98A6-5140-8946-8826C501CE73}">
      <dsp:nvSpPr>
        <dsp:cNvPr id="0" name=""/>
        <dsp:cNvSpPr/>
      </dsp:nvSpPr>
      <dsp:spPr>
        <a:xfrm>
          <a:off x="3240366" y="-128024"/>
          <a:ext cx="1603441" cy="1347868"/>
        </a:xfrm>
        <a:prstGeom prst="roundRect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3365288"/>
              <a:satOff val="-1730"/>
              <a:lumOff val="-74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Impresa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massimizzatrice</a:t>
          </a:r>
          <a:r>
            <a:rPr lang="en-US" sz="1700" kern="1200" dirty="0" smtClean="0"/>
            <a:t> di </a:t>
          </a:r>
          <a:r>
            <a:rPr lang="en-US" sz="1700" kern="1200" dirty="0" err="1" smtClean="0"/>
            <a:t>profitto</a:t>
          </a:r>
          <a:endParaRPr lang="en-US" sz="1700" kern="1200" dirty="0"/>
        </a:p>
      </dsp:txBody>
      <dsp:txXfrm>
        <a:off x="3306163" y="-62227"/>
        <a:ext cx="1471847" cy="1216274"/>
      </dsp:txXfrm>
    </dsp:sp>
    <dsp:sp modelId="{5E4992A1-E457-494D-AE97-416310953377}">
      <dsp:nvSpPr>
        <dsp:cNvPr id="0" name=""/>
        <dsp:cNvSpPr/>
      </dsp:nvSpPr>
      <dsp:spPr>
        <a:xfrm rot="20084811">
          <a:off x="4779177" y="1462056"/>
          <a:ext cx="10307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071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676F-FB87-6045-BA16-A3843E39D572}">
      <dsp:nvSpPr>
        <dsp:cNvPr id="0" name=""/>
        <dsp:cNvSpPr/>
      </dsp:nvSpPr>
      <dsp:spPr>
        <a:xfrm>
          <a:off x="5760636" y="360049"/>
          <a:ext cx="1284335" cy="1158476"/>
        </a:xfrm>
        <a:prstGeom prst="roundRect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6730576"/>
              <a:satOff val="-3461"/>
              <a:lumOff val="-149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Concorrenza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perfetta</a:t>
          </a:r>
          <a:endParaRPr lang="en-US" sz="1600" kern="1200" dirty="0"/>
        </a:p>
      </dsp:txBody>
      <dsp:txXfrm>
        <a:off x="5817188" y="416601"/>
        <a:ext cx="1171231" cy="1045372"/>
      </dsp:txXfrm>
    </dsp:sp>
    <dsp:sp modelId="{FB8AB5E3-1546-0E48-9785-03A24775C49F}">
      <dsp:nvSpPr>
        <dsp:cNvPr id="0" name=""/>
        <dsp:cNvSpPr/>
      </dsp:nvSpPr>
      <dsp:spPr>
        <a:xfrm rot="380766">
          <a:off x="4825826" y="2174663"/>
          <a:ext cx="8493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354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2E506-8051-8C4E-B6B3-66F7060646F1}">
      <dsp:nvSpPr>
        <dsp:cNvPr id="0" name=""/>
        <dsp:cNvSpPr/>
      </dsp:nvSpPr>
      <dsp:spPr>
        <a:xfrm>
          <a:off x="5672579" y="1656184"/>
          <a:ext cx="1456218" cy="1292794"/>
        </a:xfrm>
        <a:prstGeom prst="roundRect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0095863"/>
              <a:satOff val="-5191"/>
              <a:lumOff val="-223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Istituzioni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indipendenti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protese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all’interesse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collettivo</a:t>
          </a:r>
          <a:endParaRPr lang="en-US" sz="1600" kern="1200" dirty="0"/>
        </a:p>
      </dsp:txBody>
      <dsp:txXfrm>
        <a:off x="5735688" y="1719293"/>
        <a:ext cx="1330000" cy="1166576"/>
      </dsp:txXfrm>
    </dsp:sp>
    <dsp:sp modelId="{7CBD55B2-C7FF-0D45-9091-B79377A5B6B6}">
      <dsp:nvSpPr>
        <dsp:cNvPr id="0" name=""/>
        <dsp:cNvSpPr/>
      </dsp:nvSpPr>
      <dsp:spPr>
        <a:xfrm rot="10646554">
          <a:off x="2481418" y="2095071"/>
          <a:ext cx="817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7839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0DA29-BBDD-5841-B35E-415E7DA85AEF}">
      <dsp:nvSpPr>
        <dsp:cNvPr id="0" name=""/>
        <dsp:cNvSpPr/>
      </dsp:nvSpPr>
      <dsp:spPr>
        <a:xfrm>
          <a:off x="1080122" y="1368150"/>
          <a:ext cx="1401703" cy="1552941"/>
        </a:xfrm>
        <a:prstGeom prst="roundRect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3461151"/>
              <a:satOff val="-6922"/>
              <a:lumOff val="-298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Reputazione</a:t>
          </a:r>
          <a:endParaRPr lang="en-US" sz="1800" kern="1200" dirty="0"/>
        </a:p>
      </dsp:txBody>
      <dsp:txXfrm>
        <a:off x="1148548" y="1436576"/>
        <a:ext cx="1264851" cy="1416089"/>
      </dsp:txXfrm>
    </dsp:sp>
    <dsp:sp modelId="{10CEE154-45BF-0B41-8DE0-4AF02F6545DD}">
      <dsp:nvSpPr>
        <dsp:cNvPr id="0" name=""/>
        <dsp:cNvSpPr/>
      </dsp:nvSpPr>
      <dsp:spPr>
        <a:xfrm rot="5378897">
          <a:off x="3842700" y="2798745"/>
          <a:ext cx="4511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161" y="0"/>
              </a:lnTo>
            </a:path>
          </a:pathLst>
        </a:custGeom>
        <a:noFill/>
        <a:ln w="38100" cap="flat" cmpd="sng" algn="ctr">
          <a:solidFill>
            <a:srgbClr val="92D050"/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807BE-87E9-B044-90FE-E6DBC524CBB8}">
      <dsp:nvSpPr>
        <dsp:cNvPr id="0" name=""/>
        <dsp:cNvSpPr/>
      </dsp:nvSpPr>
      <dsp:spPr>
        <a:xfrm>
          <a:off x="3024337" y="3024322"/>
          <a:ext cx="2101831" cy="1820280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Bene </a:t>
          </a:r>
          <a:r>
            <a:rPr lang="en-US" sz="2800" kern="1200" dirty="0" err="1" smtClean="0"/>
            <a:t>comune</a:t>
          </a:r>
          <a:r>
            <a:rPr lang="en-US" sz="2800" kern="1200" dirty="0" smtClean="0"/>
            <a:t> per la </a:t>
          </a:r>
          <a:r>
            <a:rPr lang="en-US" sz="2800" kern="1200" dirty="0" err="1" smtClean="0"/>
            <a:t>collettività</a:t>
          </a:r>
          <a:endParaRPr lang="en-US" sz="2800" kern="1200" dirty="0"/>
        </a:p>
      </dsp:txBody>
      <dsp:txXfrm>
        <a:off x="3113196" y="3113181"/>
        <a:ext cx="1924113" cy="164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B8D05-5115-DF4C-BB79-F772901D3FCE}">
      <dsp:nvSpPr>
        <dsp:cNvPr id="0" name=""/>
        <dsp:cNvSpPr/>
      </dsp:nvSpPr>
      <dsp:spPr>
        <a:xfrm>
          <a:off x="3528375" y="1656183"/>
          <a:ext cx="953509" cy="10610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Mercato</a:t>
          </a:r>
          <a:endParaRPr lang="en-US" sz="1700" kern="1200" dirty="0"/>
        </a:p>
      </dsp:txBody>
      <dsp:txXfrm>
        <a:off x="3574921" y="1702729"/>
        <a:ext cx="860417" cy="967915"/>
      </dsp:txXfrm>
    </dsp:sp>
    <dsp:sp modelId="{EA45B763-A1AD-614D-9FC3-0097F504170F}">
      <dsp:nvSpPr>
        <dsp:cNvPr id="0" name=""/>
        <dsp:cNvSpPr/>
      </dsp:nvSpPr>
      <dsp:spPr>
        <a:xfrm rot="16233138">
          <a:off x="3794167" y="1438013"/>
          <a:ext cx="4363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359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44E98-98A6-5140-8946-8826C501CE73}">
      <dsp:nvSpPr>
        <dsp:cNvPr id="0" name=""/>
        <dsp:cNvSpPr/>
      </dsp:nvSpPr>
      <dsp:spPr>
        <a:xfrm>
          <a:off x="3219226" y="-128024"/>
          <a:ext cx="1603441" cy="1347868"/>
        </a:xfrm>
        <a:prstGeom prst="roundRect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3365288"/>
              <a:satOff val="-1730"/>
              <a:lumOff val="-74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Impresa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massimizzatrice</a:t>
          </a:r>
          <a:r>
            <a:rPr lang="en-US" sz="1700" kern="1200" dirty="0" smtClean="0"/>
            <a:t> di </a:t>
          </a:r>
          <a:r>
            <a:rPr lang="en-US" sz="1700" kern="1200" dirty="0" err="1" smtClean="0"/>
            <a:t>profitto</a:t>
          </a:r>
          <a:endParaRPr lang="en-US" sz="1700" kern="1200" dirty="0"/>
        </a:p>
      </dsp:txBody>
      <dsp:txXfrm>
        <a:off x="3285023" y="-62227"/>
        <a:ext cx="1471847" cy="1216274"/>
      </dsp:txXfrm>
    </dsp:sp>
    <dsp:sp modelId="{5E4992A1-E457-494D-AE97-416310953377}">
      <dsp:nvSpPr>
        <dsp:cNvPr id="0" name=""/>
        <dsp:cNvSpPr/>
      </dsp:nvSpPr>
      <dsp:spPr>
        <a:xfrm rot="20215343">
          <a:off x="4446993" y="1812648"/>
          <a:ext cx="8720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2015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676F-FB87-6045-BA16-A3843E39D572}">
      <dsp:nvSpPr>
        <dsp:cNvPr id="0" name=""/>
        <dsp:cNvSpPr/>
      </dsp:nvSpPr>
      <dsp:spPr>
        <a:xfrm>
          <a:off x="5284117" y="788893"/>
          <a:ext cx="1284335" cy="1158476"/>
        </a:xfrm>
        <a:prstGeom prst="roundRect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6730576"/>
              <a:satOff val="-3461"/>
              <a:lumOff val="-149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Concorrenza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imperfetta</a:t>
          </a:r>
          <a:endParaRPr lang="en-US" sz="1600" kern="1200" dirty="0"/>
        </a:p>
      </dsp:txBody>
      <dsp:txXfrm>
        <a:off x="5340669" y="845445"/>
        <a:ext cx="1171231" cy="1045372"/>
      </dsp:txXfrm>
    </dsp:sp>
    <dsp:sp modelId="{FB8AB5E3-1546-0E48-9785-03A24775C49F}">
      <dsp:nvSpPr>
        <dsp:cNvPr id="0" name=""/>
        <dsp:cNvSpPr/>
      </dsp:nvSpPr>
      <dsp:spPr>
        <a:xfrm rot="1377143">
          <a:off x="4430259" y="2642881"/>
          <a:ext cx="1304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172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2E506-8051-8C4E-B6B3-66F7060646F1}">
      <dsp:nvSpPr>
        <dsp:cNvPr id="0" name=""/>
        <dsp:cNvSpPr/>
      </dsp:nvSpPr>
      <dsp:spPr>
        <a:xfrm>
          <a:off x="5682805" y="2467641"/>
          <a:ext cx="1024178" cy="1292794"/>
        </a:xfrm>
        <a:prstGeom prst="roundRect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0095863"/>
              <a:satOff val="-5191"/>
              <a:lumOff val="-223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Istituzioni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inefficienti</a:t>
          </a:r>
          <a:endParaRPr lang="en-US" sz="1600" kern="1200" dirty="0"/>
        </a:p>
      </dsp:txBody>
      <dsp:txXfrm>
        <a:off x="5732801" y="2517637"/>
        <a:ext cx="924186" cy="1192802"/>
      </dsp:txXfrm>
    </dsp:sp>
    <dsp:sp modelId="{7CBD55B2-C7FF-0D45-9091-B79377A5B6B6}">
      <dsp:nvSpPr>
        <dsp:cNvPr id="0" name=""/>
        <dsp:cNvSpPr/>
      </dsp:nvSpPr>
      <dsp:spPr>
        <a:xfrm rot="10719049">
          <a:off x="2396492" y="2211242"/>
          <a:ext cx="1132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39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0DA29-BBDD-5841-B35E-415E7DA85AEF}">
      <dsp:nvSpPr>
        <dsp:cNvPr id="0" name=""/>
        <dsp:cNvSpPr/>
      </dsp:nvSpPr>
      <dsp:spPr>
        <a:xfrm>
          <a:off x="994945" y="1464605"/>
          <a:ext cx="1401703" cy="1552941"/>
        </a:xfrm>
        <a:prstGeom prst="roundRect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3461151"/>
              <a:satOff val="-6922"/>
              <a:lumOff val="-298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Reputazione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parzialmente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efficente</a:t>
          </a:r>
          <a:endParaRPr lang="en-US" sz="1700" kern="1200" dirty="0"/>
        </a:p>
      </dsp:txBody>
      <dsp:txXfrm>
        <a:off x="1063371" y="1533031"/>
        <a:ext cx="1264851" cy="1416089"/>
      </dsp:txXfrm>
    </dsp:sp>
    <dsp:sp modelId="{10CEE154-45BF-0B41-8DE0-4AF02F6545DD}">
      <dsp:nvSpPr>
        <dsp:cNvPr id="0" name=""/>
        <dsp:cNvSpPr/>
      </dsp:nvSpPr>
      <dsp:spPr>
        <a:xfrm rot="5377842">
          <a:off x="3829868" y="2897026"/>
          <a:ext cx="359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680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807BE-87E9-B044-90FE-E6DBC524CBB8}">
      <dsp:nvSpPr>
        <dsp:cNvPr id="0" name=""/>
        <dsp:cNvSpPr/>
      </dsp:nvSpPr>
      <dsp:spPr>
        <a:xfrm>
          <a:off x="2965818" y="3076862"/>
          <a:ext cx="2101831" cy="1820280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Perdita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posti</a:t>
          </a:r>
          <a:r>
            <a:rPr lang="en-US" sz="2300" kern="1200" dirty="0" smtClean="0"/>
            <a:t> di </a:t>
          </a:r>
          <a:r>
            <a:rPr lang="en-US" sz="2300" kern="1200" dirty="0" err="1" smtClean="0"/>
            <a:t>lavoro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impatti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ambientali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evasione</a:t>
          </a:r>
          <a:endParaRPr lang="en-US" sz="2300" kern="1200" dirty="0"/>
        </a:p>
      </dsp:txBody>
      <dsp:txXfrm>
        <a:off x="3054677" y="3165721"/>
        <a:ext cx="1924113" cy="1642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B8D05-5115-DF4C-BB79-F772901D3FCE}">
      <dsp:nvSpPr>
        <dsp:cNvPr id="0" name=""/>
        <dsp:cNvSpPr/>
      </dsp:nvSpPr>
      <dsp:spPr>
        <a:xfrm>
          <a:off x="3189975" y="1954051"/>
          <a:ext cx="1022482" cy="11377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Mercato</a:t>
          </a:r>
          <a:endParaRPr lang="en-US" sz="1900" kern="1200" dirty="0"/>
        </a:p>
      </dsp:txBody>
      <dsp:txXfrm>
        <a:off x="3239888" y="2003964"/>
        <a:ext cx="922656" cy="1037929"/>
      </dsp:txXfrm>
    </dsp:sp>
    <dsp:sp modelId="{EA45B763-A1AD-614D-9FC3-0097F504170F}">
      <dsp:nvSpPr>
        <dsp:cNvPr id="0" name=""/>
        <dsp:cNvSpPr/>
      </dsp:nvSpPr>
      <dsp:spPr>
        <a:xfrm rot="16148868">
          <a:off x="3364929" y="1631066"/>
          <a:ext cx="646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041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44E98-98A6-5140-8946-8826C501CE73}">
      <dsp:nvSpPr>
        <dsp:cNvPr id="0" name=""/>
        <dsp:cNvSpPr/>
      </dsp:nvSpPr>
      <dsp:spPr>
        <a:xfrm>
          <a:off x="2812683" y="-137285"/>
          <a:ext cx="1719426" cy="1445367"/>
        </a:xfrm>
        <a:prstGeom prst="roundRect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3365288"/>
              <a:satOff val="-1730"/>
              <a:lumOff val="-74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Impresa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massimizzatrice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valore</a:t>
          </a:r>
          <a:endParaRPr lang="en-US" sz="1800" kern="1200" dirty="0"/>
        </a:p>
      </dsp:txBody>
      <dsp:txXfrm>
        <a:off x="2883240" y="-66728"/>
        <a:ext cx="1578312" cy="1304253"/>
      </dsp:txXfrm>
    </dsp:sp>
    <dsp:sp modelId="{5E4992A1-E457-494D-AE97-416310953377}">
      <dsp:nvSpPr>
        <dsp:cNvPr id="0" name=""/>
        <dsp:cNvSpPr/>
      </dsp:nvSpPr>
      <dsp:spPr>
        <a:xfrm rot="19940301">
          <a:off x="4159905" y="2041499"/>
          <a:ext cx="919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584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676F-FB87-6045-BA16-A3843E39D572}">
      <dsp:nvSpPr>
        <dsp:cNvPr id="0" name=""/>
        <dsp:cNvSpPr/>
      </dsp:nvSpPr>
      <dsp:spPr>
        <a:xfrm>
          <a:off x="5026938" y="845958"/>
          <a:ext cx="1377237" cy="1242275"/>
        </a:xfrm>
        <a:prstGeom prst="roundRect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6730576"/>
              <a:satOff val="-3461"/>
              <a:lumOff val="-149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Concorrenza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imperfetta</a:t>
          </a:r>
          <a:endParaRPr lang="en-US" sz="1700" kern="1200" dirty="0"/>
        </a:p>
      </dsp:txBody>
      <dsp:txXfrm>
        <a:off x="5087581" y="906601"/>
        <a:ext cx="1255951" cy="1120989"/>
      </dsp:txXfrm>
    </dsp:sp>
    <dsp:sp modelId="{FB8AB5E3-1546-0E48-9785-03A24775C49F}">
      <dsp:nvSpPr>
        <dsp:cNvPr id="0" name=""/>
        <dsp:cNvSpPr/>
      </dsp:nvSpPr>
      <dsp:spPr>
        <a:xfrm rot="1171393">
          <a:off x="4174575" y="2924394"/>
          <a:ext cx="1317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7771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2E506-8051-8C4E-B6B3-66F7060646F1}">
      <dsp:nvSpPr>
        <dsp:cNvPr id="0" name=""/>
        <dsp:cNvSpPr/>
      </dsp:nvSpPr>
      <dsp:spPr>
        <a:xfrm>
          <a:off x="5454465" y="2646139"/>
          <a:ext cx="1098262" cy="1386309"/>
        </a:xfrm>
        <a:prstGeom prst="roundRect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0095863"/>
              <a:satOff val="-5191"/>
              <a:lumOff val="-223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Istituzioni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inefficienti</a:t>
          </a:r>
          <a:endParaRPr lang="en-US" sz="1700" kern="1200" dirty="0"/>
        </a:p>
      </dsp:txBody>
      <dsp:txXfrm>
        <a:off x="5508078" y="2699752"/>
        <a:ext cx="991036" cy="1279083"/>
      </dsp:txXfrm>
    </dsp:sp>
    <dsp:sp modelId="{7CBD55B2-C7FF-0D45-9091-B79377A5B6B6}">
      <dsp:nvSpPr>
        <dsp:cNvPr id="0" name=""/>
        <dsp:cNvSpPr/>
      </dsp:nvSpPr>
      <dsp:spPr>
        <a:xfrm rot="10963090">
          <a:off x="1929895" y="2468761"/>
          <a:ext cx="1260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789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0DA29-BBDD-5841-B35E-415E7DA85AEF}">
      <dsp:nvSpPr>
        <dsp:cNvPr id="0" name=""/>
        <dsp:cNvSpPr/>
      </dsp:nvSpPr>
      <dsp:spPr>
        <a:xfrm>
          <a:off x="427508" y="1570547"/>
          <a:ext cx="1503096" cy="1665274"/>
        </a:xfrm>
        <a:prstGeom prst="roundRect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3461151"/>
              <a:satOff val="-6922"/>
              <a:lumOff val="-298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Reputazione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parzialmente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efficente</a:t>
          </a:r>
          <a:endParaRPr lang="en-US" sz="1900" kern="1200" dirty="0"/>
        </a:p>
      </dsp:txBody>
      <dsp:txXfrm>
        <a:off x="500883" y="1643922"/>
        <a:ext cx="1356346" cy="1518524"/>
      </dsp:txXfrm>
    </dsp:sp>
    <dsp:sp modelId="{10CEE154-45BF-0B41-8DE0-4AF02F6545DD}">
      <dsp:nvSpPr>
        <dsp:cNvPr id="0" name=""/>
        <dsp:cNvSpPr/>
      </dsp:nvSpPr>
      <dsp:spPr>
        <a:xfrm rot="5465389">
          <a:off x="3438147" y="3339301"/>
          <a:ext cx="4950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078" y="0"/>
              </a:lnTo>
            </a:path>
          </a:pathLst>
        </a:custGeom>
        <a:noFill/>
        <a:ln w="38100" cap="flat" cmpd="sng" algn="ctr">
          <a:solidFill>
            <a:srgbClr val="92D050"/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807BE-87E9-B044-90FE-E6DBC524CBB8}">
      <dsp:nvSpPr>
        <dsp:cNvPr id="0" name=""/>
        <dsp:cNvSpPr/>
      </dsp:nvSpPr>
      <dsp:spPr>
        <a:xfrm>
          <a:off x="2907275" y="3586796"/>
          <a:ext cx="1521208" cy="1377216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Bene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comune</a:t>
          </a:r>
          <a:endParaRPr lang="en-US" sz="3000" kern="1200" dirty="0"/>
        </a:p>
      </dsp:txBody>
      <dsp:txXfrm>
        <a:off x="2974505" y="3654026"/>
        <a:ext cx="1386748" cy="1242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91011-3A85-0848-9AF2-869DF843966A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DD840-BCBE-8245-B686-FBB80E0D38E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6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5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57BFE9A-6189-F144-B5F0-65906F74DBD0}" type="slidenum">
              <a:rPr lang="it-IT"/>
              <a:pPr eaLnBrk="1" hangingPunct="1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7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6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62B13B-001C-FC4F-9D0A-1A4FDA992C65}" type="slidenum">
              <a:rPr lang="it-IT"/>
              <a:pPr eaLnBrk="1" hangingPunct="1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8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7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242BF5-539C-6C41-82AB-DC041819EA15}" type="slidenum">
              <a:rPr lang="it-IT"/>
              <a:pPr eaLnBrk="1" hangingPunct="1"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BCEE08-8AF5-43C3-AC49-4259897632A3}" type="datetimeFigureOut">
              <a:rPr lang="it-IT" smtClean="0"/>
              <a:pPr/>
              <a:t>12/01/2015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28009E-E86D-4B25-AD64-26ADBDD7C9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-economiafelicità-ret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113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Calibri" charset="0"/>
              </a:rPr>
              <a:t>Il </a:t>
            </a:r>
            <a:r>
              <a:rPr lang="en-US" dirty="0" err="1" smtClean="0">
                <a:latin typeface="Calibri" charset="0"/>
              </a:rPr>
              <a:t>modello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riduzionista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3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20880"/>
              </p:ext>
            </p:extLst>
          </p:nvPr>
        </p:nvGraphicFramePr>
        <p:xfrm>
          <a:off x="1403648" y="1628800"/>
          <a:ext cx="7633146" cy="496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latin typeface="Calibri" charset="0"/>
              </a:rPr>
              <a:t>Perchè</a:t>
            </a:r>
            <a:r>
              <a:rPr lang="en-US" dirty="0" smtClean="0">
                <a:latin typeface="Calibri" charset="0"/>
              </a:rPr>
              <a:t> non </a:t>
            </a:r>
            <a:r>
              <a:rPr lang="en-US" dirty="0" err="1" smtClean="0">
                <a:latin typeface="Calibri" charset="0"/>
              </a:rPr>
              <a:t>funziona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20230"/>
              </p:ext>
            </p:extLst>
          </p:nvPr>
        </p:nvGraphicFramePr>
        <p:xfrm>
          <a:off x="1187624" y="1412776"/>
          <a:ext cx="7633146" cy="496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Calibri" charset="0"/>
              </a:rPr>
              <a:t>Un </a:t>
            </a:r>
            <a:r>
              <a:rPr lang="en-US" dirty="0" err="1" smtClean="0">
                <a:latin typeface="Calibri" charset="0"/>
              </a:rPr>
              <a:t>nuovo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modello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9182373"/>
              </p:ext>
            </p:extLst>
          </p:nvPr>
        </p:nvGraphicFramePr>
        <p:xfrm>
          <a:off x="1403648" y="1412776"/>
          <a:ext cx="72728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Aziende </a:t>
            </a:r>
            <a:r>
              <a:rPr lang="it-IT" dirty="0" err="1" smtClean="0"/>
              <a:t>massimizzatrici</a:t>
            </a:r>
            <a:r>
              <a:rPr lang="it-IT" dirty="0" smtClean="0"/>
              <a:t> di profitto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Aziende </a:t>
            </a:r>
            <a:r>
              <a:rPr lang="it-IT" dirty="0" err="1" smtClean="0"/>
              <a:t>massimizzatrici</a:t>
            </a:r>
            <a:r>
              <a:rPr lang="it-IT" dirty="0" smtClean="0"/>
              <a:t> di valore con scopo sociale</a:t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Banche d’affari </a:t>
            </a:r>
            <a:r>
              <a:rPr lang="it-IT" dirty="0" err="1" smtClean="0"/>
              <a:t>too</a:t>
            </a:r>
            <a:r>
              <a:rPr lang="it-IT" dirty="0" smtClean="0"/>
              <a:t> big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fail</a:t>
            </a:r>
            <a:endParaRPr lang="it-IT" dirty="0"/>
          </a:p>
        </p:txBody>
      </p:sp>
      <p:pic>
        <p:nvPicPr>
          <p:cNvPr id="4" name="Segnaposto contenuto 3" descr="banc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200772" cy="2245318"/>
          </a:xfrm>
        </p:spPr>
      </p:pic>
      <p:pic>
        <p:nvPicPr>
          <p:cNvPr id="5" name="Immagine 4" descr="Banc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89040"/>
            <a:ext cx="3024336" cy="2265333"/>
          </a:xfrm>
          <a:prstGeom prst="rect">
            <a:avLst/>
          </a:prstGeom>
        </p:spPr>
      </p:pic>
      <p:pic>
        <p:nvPicPr>
          <p:cNvPr id="6" name="Immagine 5" descr="Banc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00808"/>
            <a:ext cx="3240360" cy="2083089"/>
          </a:xfrm>
          <a:prstGeom prst="rect">
            <a:avLst/>
          </a:prstGeom>
        </p:spPr>
      </p:pic>
      <p:pic>
        <p:nvPicPr>
          <p:cNvPr id="7" name="Immagine 6" descr="Banc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933056"/>
            <a:ext cx="336037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caso ILVA</a:t>
            </a:r>
            <a:endParaRPr lang="it-IT" dirty="0"/>
          </a:p>
        </p:txBody>
      </p:sp>
      <p:pic>
        <p:nvPicPr>
          <p:cNvPr id="8" name="Segnaposto contenuto 7" descr="IL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124744"/>
            <a:ext cx="2935332" cy="1514707"/>
          </a:xfrm>
        </p:spPr>
      </p:pic>
      <p:pic>
        <p:nvPicPr>
          <p:cNvPr id="9" name="Immagine 8" descr="ilva-taranto-mortalit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0496" y="2708920"/>
            <a:ext cx="4815840" cy="395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Banca Etica</a:t>
            </a:r>
            <a:endParaRPr lang="it-IT" dirty="0"/>
          </a:p>
        </p:txBody>
      </p:sp>
      <p:pic>
        <p:nvPicPr>
          <p:cNvPr id="1026" name="Picture 2" descr="C:\Users\Gabriele\Desktop\Banca et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5034218" cy="2630785"/>
          </a:xfrm>
          <a:prstGeom prst="rect">
            <a:avLst/>
          </a:prstGeom>
          <a:noFill/>
        </p:spPr>
      </p:pic>
      <p:pic>
        <p:nvPicPr>
          <p:cNvPr id="1027" name="Picture 3" descr="C:\Users\Gabriele\Desktop\Banca etic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81437"/>
            <a:ext cx="5040560" cy="158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Confronto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Prestiti su attivi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Capitale sociale su attivi</a:t>
            </a:r>
          </a:p>
          <a:p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636164" y="2060848"/>
          <a:ext cx="49601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257"/>
                <a:gridCol w="929779"/>
                <a:gridCol w="794068"/>
                <a:gridCol w="7940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Banche etiche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76,2%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76,0%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77,1%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Banche tradizionali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40,5%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38,8%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43,4%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699792" y="4380507"/>
          <a:ext cx="4896544" cy="120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198"/>
                <a:gridCol w="768782"/>
                <a:gridCol w="768782"/>
                <a:gridCol w="768782"/>
              </a:tblGrid>
              <a:tr h="31165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2003</a:t>
                      </a:r>
                      <a:endParaRPr lang="it-IT" dirty="0"/>
                    </a:p>
                  </a:txBody>
                  <a:tcPr/>
                </a:tc>
              </a:tr>
              <a:tr h="363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Banche etiche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6,2%</a:t>
                      </a:r>
                      <a:endParaRPr lang="it-IT" dirty="0"/>
                    </a:p>
                  </a:txBody>
                  <a:tcPr/>
                </a:tc>
              </a:tr>
              <a:tr h="47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Banche tradizionali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6,6%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5,0%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5,2%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Fairphone</a:t>
            </a:r>
            <a:endParaRPr lang="it-IT" dirty="0"/>
          </a:p>
        </p:txBody>
      </p:sp>
      <p:pic>
        <p:nvPicPr>
          <p:cNvPr id="2051" name="Picture 3" descr="C:\Users\Gabriele\Desktop\fair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184" y="1556792"/>
            <a:ext cx="6660232" cy="499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Felicità?</a:t>
            </a:r>
            <a:endParaRPr lang="it-IT" dirty="0"/>
          </a:p>
        </p:txBody>
      </p:sp>
      <p:pic>
        <p:nvPicPr>
          <p:cNvPr id="1027" name="Picture 3" descr="C:\Users\Gabriele\Downloads\IMG-20140823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3489852" cy="4653136"/>
          </a:xfrm>
          <a:prstGeom prst="rect">
            <a:avLst/>
          </a:prstGeom>
          <a:noFill/>
        </p:spPr>
      </p:pic>
      <p:pic>
        <p:nvPicPr>
          <p:cNvPr id="1028" name="Picture 4" descr="C:\Users\Gabriele\Downloads\IMG-20140825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5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Metalli free </a:t>
            </a:r>
            <a:r>
              <a:rPr lang="it-IT" dirty="0" err="1" smtClean="0"/>
              <a:t>conflict</a:t>
            </a:r>
            <a:endParaRPr lang="it-IT" dirty="0"/>
          </a:p>
        </p:txBody>
      </p:sp>
      <p:pic>
        <p:nvPicPr>
          <p:cNvPr id="6146" name="Picture 2" descr="C:\Users\Gabriele\Desktop\Greetings from Kolwezi   Flickr - Photo Sharing!_files\8454776337_7e4ed01557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Condizioni di lavoro</a:t>
            </a:r>
            <a:endParaRPr lang="it-IT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916832"/>
            <a:ext cx="810239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Fairphone</a:t>
            </a:r>
            <a:endParaRPr lang="it-IT" dirty="0"/>
          </a:p>
        </p:txBody>
      </p:sp>
      <p:pic>
        <p:nvPicPr>
          <p:cNvPr id="3074" name="Picture 2" descr="C:\Users\Gabriele\Desktop\FAIRPHONE_CostBreakdown_150dpi_13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91682"/>
            <a:ext cx="7056784" cy="498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moda antimafia</a:t>
            </a:r>
            <a:endParaRPr lang="it-IT" dirty="0"/>
          </a:p>
        </p:txBody>
      </p:sp>
      <p:pic>
        <p:nvPicPr>
          <p:cNvPr id="5122" name="Picture 2" descr="C:\Users\Gabriele\Desktop\img13_logo_cangia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4909137" cy="294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Cangiari</a:t>
            </a:r>
            <a:endParaRPr lang="it-IT" dirty="0"/>
          </a:p>
        </p:txBody>
      </p:sp>
      <p:pic>
        <p:nvPicPr>
          <p:cNvPr id="4098" name="Picture 2" descr="C:\Users\Gabriele\Desktop\CANGIARI-telai-a-mano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35671"/>
            <a:ext cx="6840759" cy="524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Nuovo commercio organizzato</a:t>
            </a:r>
            <a:endParaRPr lang="it-IT" dirty="0"/>
          </a:p>
        </p:txBody>
      </p:sp>
      <p:pic>
        <p:nvPicPr>
          <p:cNvPr id="8194" name="Picture 2" descr="C:\Users\Gabriele\Desktop\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781379" cy="268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Facciamo il pacco alla camorra!</a:t>
            </a:r>
            <a:endParaRPr lang="it-IT" dirty="0"/>
          </a:p>
        </p:txBody>
      </p:sp>
      <p:pic>
        <p:nvPicPr>
          <p:cNvPr id="9220" name="Picture 4" descr="C:\Users\Gabriele\Desktop\p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8100392" cy="390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 noi?? Che ruolo abbiamo?</a:t>
            </a:r>
            <a:endParaRPr lang="it-IT" dirty="0"/>
          </a:p>
        </p:txBody>
      </p:sp>
      <p:pic>
        <p:nvPicPr>
          <p:cNvPr id="10242" name="Picture 2" descr="C:\Users\Gabriele\Desktop\schulz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895474"/>
            <a:ext cx="5262726" cy="3765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Voto con il portafogli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CASHMOB ETICO</a:t>
            </a:r>
            <a:endParaRPr lang="it-IT" dirty="0"/>
          </a:p>
        </p:txBody>
      </p:sp>
      <p:pic>
        <p:nvPicPr>
          <p:cNvPr id="11266" name="Picture 2" descr="C:\Users\Gabriele\Google Drive\CASH MOB 25 Maggio\#4_cash mob_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3600400" cy="507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Economia??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algn="ctr">
              <a:buNone/>
            </a:pPr>
            <a:endParaRPr lang="it-IT" sz="9600" dirty="0" smtClean="0"/>
          </a:p>
          <a:p>
            <a:pPr algn="ctr">
              <a:buNone/>
            </a:pPr>
            <a:r>
              <a:rPr lang="it-IT" sz="25000" dirty="0" smtClean="0"/>
              <a:t>?</a:t>
            </a:r>
            <a:endParaRPr lang="it-IT" sz="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schede prodotto</a:t>
            </a:r>
            <a:endParaRPr lang="it-IT" dirty="0"/>
          </a:p>
        </p:txBody>
      </p:sp>
      <p:pic>
        <p:nvPicPr>
          <p:cNvPr id="12290" name="Picture 2" descr="C:\Users\Gabriele\Downloads\581701_174517616045894_7650698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894" y="1670404"/>
            <a:ext cx="6806530" cy="4749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 descr="C:\Users\Gabriele\Downloads\467306_176017412562581_54965918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75" y="476672"/>
            <a:ext cx="8583825" cy="570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Gabriele\Downloads\460610_176017535895902_182223678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687"/>
            <a:ext cx="9144000" cy="607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BANKMOB</a:t>
            </a:r>
            <a:endParaRPr lang="it-IT" dirty="0"/>
          </a:p>
        </p:txBody>
      </p:sp>
      <p:pic>
        <p:nvPicPr>
          <p:cNvPr id="15362" name="Picture 2" descr="C:\Users\Gabriele\Google Drive\Save the pig\Savethepig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41058"/>
            <a:ext cx="3960440" cy="56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abriele\Google Drive\Save the pig\locandina-BANKMOB-DEF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8483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campagna SLOTMOB</a:t>
            </a:r>
            <a:endParaRPr lang="it-IT" dirty="0"/>
          </a:p>
        </p:txBody>
      </p:sp>
      <p:pic>
        <p:nvPicPr>
          <p:cNvPr id="17410" name="Picture 2" descr="C:\Users\Gabriele\Downloads\1376560_579762445424110_2477339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88840"/>
            <a:ext cx="8105775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pPr algn="ctr"/>
            <a:r>
              <a:rPr lang="it-IT" dirty="0" smtClean="0"/>
              <a:t>SLOTMOB</a:t>
            </a:r>
            <a:endParaRPr lang="it-I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23695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Gabriele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odoni MT" pitchFamily="18" charset="0"/>
              </a:rPr>
              <a:t>Il paradosso di </a:t>
            </a:r>
            <a:r>
              <a:rPr lang="it-IT" dirty="0" err="1" smtClean="0">
                <a:latin typeface="Bodoni MT" pitchFamily="18" charset="0"/>
              </a:rPr>
              <a:t>Easterling</a:t>
            </a:r>
            <a:endParaRPr lang="it-IT" dirty="0">
              <a:latin typeface="Bodoni MT" pitchFamily="18" charset="0"/>
            </a:endParaRPr>
          </a:p>
        </p:txBody>
      </p:sp>
      <p:pic>
        <p:nvPicPr>
          <p:cNvPr id="4" name="Segnaposto contenuto 3" descr="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2419" y="1618109"/>
            <a:ext cx="4259163" cy="425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BES- Benessere equo e sostenibile</a:t>
            </a:r>
            <a:endParaRPr lang="it-IT" dirty="0"/>
          </a:p>
        </p:txBody>
      </p:sp>
      <p:pic>
        <p:nvPicPr>
          <p:cNvPr id="6" name="Segnaposto contenuto 5" descr="b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930" y="1740920"/>
            <a:ext cx="6565478" cy="4064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12 misure del benessere</a:t>
            </a:r>
            <a:endParaRPr lang="it-IT" dirty="0"/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2" r="22565"/>
          <a:stretch>
            <a:fillRect/>
          </a:stretch>
        </p:blipFill>
        <p:spPr>
          <a:xfrm>
            <a:off x="1194497" y="1700808"/>
            <a:ext cx="791400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Homo </a:t>
            </a:r>
            <a:r>
              <a:rPr lang="en-US" dirty="0" err="1"/>
              <a:t>E</a:t>
            </a:r>
            <a:r>
              <a:rPr lang="en-US" dirty="0" err="1" smtClean="0"/>
              <a:t>conomicus</a:t>
            </a:r>
            <a:endParaRPr lang="en-US" dirty="0"/>
          </a:p>
        </p:txBody>
      </p:sp>
      <p:pic>
        <p:nvPicPr>
          <p:cNvPr id="4" name="Content Placeholder 3" descr="982952845282852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1" r="-8571"/>
          <a:stretch>
            <a:fillRect/>
          </a:stretch>
        </p:blipFill>
        <p:spPr>
          <a:xfrm>
            <a:off x="1651632" y="1750798"/>
            <a:ext cx="7024824" cy="4497601"/>
          </a:xfrm>
        </p:spPr>
      </p:pic>
    </p:spTree>
    <p:extLst>
      <p:ext uri="{BB962C8B-B14F-4D97-AF65-F5344CB8AC3E}">
        <p14:creationId xmlns:p14="http://schemas.microsoft.com/office/powerpoint/2010/main" val="278464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l’Homo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conomicus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…</a:t>
            </a:r>
            <a:r>
              <a:rPr lang="en-US" dirty="0" err="1" smtClean="0">
                <a:latin typeface="Calibri"/>
                <a:cs typeface="Calibri"/>
              </a:rPr>
              <a:t>agente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rivolto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alla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esclusiva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massimizzazione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della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sua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ricchezza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pecuniaria</a:t>
            </a:r>
            <a:r>
              <a:rPr lang="en-US" dirty="0" smtClean="0">
                <a:latin typeface="Calibri"/>
                <a:cs typeface="Calibri"/>
              </a:rPr>
              <a:t> da </a:t>
            </a:r>
            <a:r>
              <a:rPr lang="en-US" dirty="0" err="1" smtClean="0">
                <a:latin typeface="Calibri"/>
                <a:cs typeface="Calibri"/>
              </a:rPr>
              <a:t>conseguire</a:t>
            </a:r>
            <a:r>
              <a:rPr lang="en-US" dirty="0" smtClean="0">
                <a:latin typeface="Calibri"/>
                <a:cs typeface="Calibri"/>
              </a:rPr>
              <a:t> a </a:t>
            </a:r>
            <a:r>
              <a:rPr lang="en-US" dirty="0" err="1" smtClean="0">
                <a:latin typeface="Calibri"/>
                <a:cs typeface="Calibri"/>
              </a:rPr>
              <a:t>prescindere</a:t>
            </a:r>
            <a:r>
              <a:rPr lang="en-US" dirty="0" smtClean="0">
                <a:latin typeface="Calibri"/>
                <a:cs typeface="Calibri"/>
              </a:rPr>
              <a:t> da </a:t>
            </a:r>
            <a:r>
              <a:rPr lang="en-US" dirty="0" err="1" smtClean="0">
                <a:latin typeface="Calibri"/>
                <a:cs typeface="Calibri"/>
              </a:rPr>
              <a:t>qualsiasi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percezione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estranea</a:t>
            </a:r>
            <a:r>
              <a:rPr lang="en-US" dirty="0" smtClean="0">
                <a:latin typeface="Calibri"/>
                <a:cs typeface="Calibri"/>
              </a:rPr>
              <a:t> al </a:t>
            </a:r>
            <a:r>
              <a:rPr lang="en-US" dirty="0" err="1" smtClean="0">
                <a:latin typeface="Calibri"/>
                <a:cs typeface="Calibri"/>
              </a:rPr>
              <a:t>dominio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dello</a:t>
            </a:r>
            <a:r>
              <a:rPr lang="en-US" dirty="0" smtClean="0">
                <a:latin typeface="Calibri"/>
                <a:cs typeface="Calibri"/>
              </a:rPr>
              <a:t> studio </a:t>
            </a:r>
            <a:r>
              <a:rPr lang="en-US" dirty="0" err="1" smtClean="0">
                <a:latin typeface="Calibri"/>
                <a:cs typeface="Calibri"/>
              </a:rPr>
              <a:t>dell’agire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economico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siano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esse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valutazioni</a:t>
            </a:r>
            <a:r>
              <a:rPr lang="en-US" dirty="0" smtClean="0">
                <a:latin typeface="Calibri"/>
                <a:cs typeface="Calibri"/>
              </a:rPr>
              <a:t> di </a:t>
            </a:r>
            <a:r>
              <a:rPr lang="en-US" dirty="0" err="1" smtClean="0">
                <a:latin typeface="Calibri"/>
                <a:cs typeface="Calibri"/>
              </a:rPr>
              <a:t>carattere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sociale</a:t>
            </a:r>
            <a:r>
              <a:rPr lang="en-US" dirty="0" smtClean="0">
                <a:latin typeface="Calibri"/>
                <a:cs typeface="Calibri"/>
              </a:rPr>
              <a:t>, morale o </a:t>
            </a:r>
            <a:r>
              <a:rPr lang="en-US" dirty="0" err="1" smtClean="0">
                <a:latin typeface="Calibri"/>
                <a:cs typeface="Calibri"/>
              </a:rPr>
              <a:t>relazionale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35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Homo </a:t>
            </a:r>
            <a:r>
              <a:rPr lang="en-US" sz="3600" dirty="0" err="1" smtClean="0"/>
              <a:t>Economicus</a:t>
            </a:r>
            <a:r>
              <a:rPr lang="en-US" sz="3600" dirty="0" smtClean="0"/>
              <a:t> vs. </a:t>
            </a:r>
            <a:r>
              <a:rPr lang="en-US" sz="3600" dirty="0" err="1" smtClean="0"/>
              <a:t>Essere</a:t>
            </a:r>
            <a:r>
              <a:rPr lang="en-US" sz="3600" dirty="0" smtClean="0"/>
              <a:t> </a:t>
            </a:r>
            <a:r>
              <a:rPr lang="en-US" sz="3600" dirty="0" err="1" smtClean="0"/>
              <a:t>Umano</a:t>
            </a:r>
            <a:endParaRPr lang="en-US" sz="3600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5" r="-17675"/>
          <a:stretch>
            <a:fillRect/>
          </a:stretch>
        </p:blipFill>
        <p:spPr>
          <a:xfrm>
            <a:off x="1213017" y="1484784"/>
            <a:ext cx="7535447" cy="4824536"/>
          </a:xfrm>
        </p:spPr>
      </p:pic>
    </p:spTree>
    <p:extLst>
      <p:ext uri="{BB962C8B-B14F-4D97-AF65-F5344CB8AC3E}">
        <p14:creationId xmlns:p14="http://schemas.microsoft.com/office/powerpoint/2010/main" val="260633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3097</TotalTime>
  <Words>251</Words>
  <Application>Microsoft Office PowerPoint</Application>
  <PresentationFormat>Presentazione su schermo (4:3)</PresentationFormat>
  <Paragraphs>85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Solstizio</vt:lpstr>
      <vt:lpstr>Presentazione standard di PowerPoint</vt:lpstr>
      <vt:lpstr>Felicità?</vt:lpstr>
      <vt:lpstr>Economia??</vt:lpstr>
      <vt:lpstr>Il paradosso di Easterling</vt:lpstr>
      <vt:lpstr>BES- Benessere equo e sostenibile</vt:lpstr>
      <vt:lpstr>Le 12 misure del benessere</vt:lpstr>
      <vt:lpstr>Homo Economicus</vt:lpstr>
      <vt:lpstr>Chi è l’Homo Economicus</vt:lpstr>
      <vt:lpstr>Homo Economicus vs. Essere Umano</vt:lpstr>
      <vt:lpstr>Il modello riduzionista</vt:lpstr>
      <vt:lpstr>Perchè non funziona</vt:lpstr>
      <vt:lpstr>Un nuovo modello</vt:lpstr>
      <vt:lpstr>Aziende massimizzatrici di profitto</vt:lpstr>
      <vt:lpstr>Aziende massimizzatrici di valore con scopo sociale </vt:lpstr>
      <vt:lpstr>Banche d’affari too big too fail</vt:lpstr>
      <vt:lpstr>Il caso ILVA</vt:lpstr>
      <vt:lpstr>Banca Etica</vt:lpstr>
      <vt:lpstr>Confronto</vt:lpstr>
      <vt:lpstr>Fairphone</vt:lpstr>
      <vt:lpstr>Metalli free conflict</vt:lpstr>
      <vt:lpstr>Condizioni di lavoro</vt:lpstr>
      <vt:lpstr>Fairphone</vt:lpstr>
      <vt:lpstr>La moda antimafia</vt:lpstr>
      <vt:lpstr>Cangiari</vt:lpstr>
      <vt:lpstr>Nuovo commercio organizzato</vt:lpstr>
      <vt:lpstr>Facciamo il pacco alla camorra!</vt:lpstr>
      <vt:lpstr>E noi?? Che ruolo abbiamo?</vt:lpstr>
      <vt:lpstr>Voto con il portafogli</vt:lpstr>
      <vt:lpstr>IL CASHMOB ETICO</vt:lpstr>
      <vt:lpstr>Le schede prodotto</vt:lpstr>
      <vt:lpstr>Presentazione standard di PowerPoint</vt:lpstr>
      <vt:lpstr>Presentazione standard di PowerPoint</vt:lpstr>
      <vt:lpstr>IL BANKMOB</vt:lpstr>
      <vt:lpstr>Presentazione standard di PowerPoint</vt:lpstr>
      <vt:lpstr>La campagna SLOTMOB</vt:lpstr>
      <vt:lpstr>SLOTMOB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Gabriele Mandolesi</dc:creator>
  <cp:lastModifiedBy>Prüst</cp:lastModifiedBy>
  <cp:revision>75</cp:revision>
  <dcterms:created xsi:type="dcterms:W3CDTF">2015-01-07T14:26:31Z</dcterms:created>
  <dcterms:modified xsi:type="dcterms:W3CDTF">2015-01-12T22:11:50Z</dcterms:modified>
</cp:coreProperties>
</file>