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7" r:id="rId5"/>
    <p:sldId id="259" r:id="rId6"/>
    <p:sldId id="263" r:id="rId7"/>
    <p:sldId id="264" r:id="rId8"/>
    <p:sldId id="260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51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8320F-67BD-465D-BD23-2CEA5B540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CC621E-1220-4D98-B5F7-010E3C320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3D3252-03D2-4928-99F7-AF3FA795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298113-2196-4A54-8D8F-186D663E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1C892A-BE1D-4606-B4CA-B9FF7DC1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9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948F7-5B10-4F51-BCF4-6CA91838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7EC2D5-F99A-46D3-851A-CEAD997D7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7AE8D8-32A9-4B67-A012-867B8764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4D9861-B8B1-42C0-B3B2-D4381AE6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A4FAA-A997-4A90-A9EE-367CEC7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74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3920D3-E10A-4677-AFE2-50A3CFDB8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68D68C-9D4B-4269-837D-F0E3E7D57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7CC433-1734-42CE-B6FB-D00D20E8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3288A3-CF51-4728-AE0A-1C70A351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BBFFA1-4C55-445F-8EC7-B7F46B66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0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24DC7-08B9-45E8-8C37-11344683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2E4C07-BC66-432A-A955-951B8CA21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47A8E-E023-478C-9F9A-EC3E33DC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B31D5E-F289-472A-9BC2-7298BB8F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9948EF-ADD2-4C2D-AC78-464FCD56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77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EE707-98B6-4E3C-BC86-4F2A3FA2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8AC4B4-5191-4F4E-A69A-BD025FEC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CC3E9-FA48-45C8-B6BD-1A7442E5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46388-CA98-431C-9E86-1B31A15A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80661F-B2A1-4F5F-A0BF-86665BD9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2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FD6D3-25AE-449B-B347-72863B87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2C6C20-5C28-41DC-BE83-2436E6E2B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A40CC6-4366-42A3-8B0F-B1CAFB5BE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4361F3-F57D-4B06-90F4-6C9E6FB7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AFC6D1-4671-491E-8363-90C431D0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7DD5F4-B7A4-47E3-9857-062CB521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36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099FE-D308-4600-ADE1-5FDA9FA0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5F6C0C-6726-4C9A-8864-60E17C027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E68CC0-23EB-4773-BE1F-040658F2F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ADA365-4ED5-4CB6-A1B1-09CF56A69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C2BC7C-5104-4A93-903D-908491D5C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AC38EF-3DFB-45EC-82B5-F27B3E05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27ADF0-31AA-4C14-A33D-5E9B85CC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00BA9F-4C65-436A-94DB-FA25D410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67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005BA5-D6F7-405D-BE70-56435EE7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8098B1-351E-49CC-82FF-B366FB4E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2B1632-A2BF-4817-9FC7-FF58EED9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498285-7B12-4C87-9E7D-C05D2593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9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646731-71E2-4EF9-8E8F-062DA34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5AFD72-B9CA-4226-8586-5753DAFB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D1E84D-F051-4560-8D67-49EACC2C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8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DCE70-050F-45BE-B3BF-D8304C37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C7D73D-F2DC-49E5-B8A1-13CDCCC8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1767FE-F28A-4071-A6BB-B565883E7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491D93-4363-470E-B173-99BA213E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B5409C-8466-4C9F-BCCE-0EEBDE3E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3DDDE7-6E09-4AD0-B421-E15A3B64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27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7D80F-6236-4A19-B984-16CFCF31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ED7219D-F489-4F8E-8413-F3945434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FB05CC-D760-4147-B773-64F2C37B3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9D94CD-ADA2-4E8C-84D5-EEB86748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BA63F6-B3AD-414E-A3A5-C66AF899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21063B-9CB6-45D3-875C-AB388918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00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058FABA-9AA5-4457-9D53-179562FD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B3B6E4-9508-47DA-84EF-2C98EE29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E645B-F65D-4545-A721-B16F0BBE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753A-75D1-4D55-B796-03B467DAC41A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62B8C8-B3AC-4D90-BB12-F4C81C2B5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F0D0A6-89BB-40DF-942A-97F299B0B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734D-01B0-462D-8199-13A4A30F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1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1704" y="332656"/>
            <a:ext cx="6840760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/>
              <a:t>Associazione</a:t>
            </a:r>
            <a:endParaRPr lang="de-DE" sz="3200" b="1" dirty="0"/>
          </a:p>
          <a:p>
            <a:pPr algn="ctr"/>
            <a:r>
              <a:rPr lang="de-DE" sz="3200" b="1" dirty="0"/>
              <a:t>YEPP ITALIA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9536" y="285293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003399"/>
              </a:solidFill>
            </a:endParaRPr>
          </a:p>
          <a:p>
            <a:pPr algn="ctr"/>
            <a:endParaRPr lang="en-GB" sz="4000" dirty="0">
              <a:solidFill>
                <a:srgbClr val="003399"/>
              </a:solidFill>
            </a:endParaRPr>
          </a:p>
          <a:p>
            <a:pPr algn="ctr"/>
            <a:r>
              <a:rPr lang="en-GB" sz="4000" dirty="0">
                <a:solidFill>
                  <a:srgbClr val="003399"/>
                </a:solidFill>
              </a:rPr>
              <a:t>La rete YEPP in Italia</a:t>
            </a:r>
          </a:p>
          <a:p>
            <a:pPr algn="ctr"/>
            <a:endParaRPr lang="en-GB" sz="4000" dirty="0">
              <a:solidFill>
                <a:srgbClr val="003399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2" y="332656"/>
            <a:ext cx="1875623" cy="190330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2" y="6309320"/>
            <a:ext cx="3553378" cy="5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2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CAMBIAMENTO PER I GIOVANI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EB1DAB"/>
                </a:solidFill>
              </a:rPr>
              <a:t>6 ASSOCIAZIONI YEPP DI GIOVANI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RICONOSCIMENTO PUBBLICO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EB1DAB"/>
                </a:solidFill>
              </a:rPr>
              <a:t>ALLARGAMENTO DEGLI ORIZZONTI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RICAMBIO GENERAZIONALE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EB1DAB"/>
                </a:solidFill>
              </a:rPr>
              <a:t>PASSIONE PERSONALE &amp; COMUNITA’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CAMBIAMENTO PER I TERRITORI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EB1DAB"/>
                </a:solidFill>
              </a:rPr>
              <a:t>NUOVI SPAZI E OPPORTUNITA’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CONTINUITA’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EB1DAB"/>
                </a:solidFill>
              </a:rPr>
              <a:t>RISORSE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RETE TRA GLI ATTORI LOCALI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EB1DAB"/>
                </a:solidFill>
              </a:rPr>
              <a:t>CRESCITA COMPETENZE DEGLI OPERATORI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AEFDC3-52D3-438D-AD7C-6BD4719B3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3851E7-6E23-49E0-AA95-64612DE4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67" y="654555"/>
            <a:ext cx="7662333" cy="59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STORIA DI UN SITO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BIVONGI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(Reggio Calabria)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806388-C7F5-4EEB-B208-2394F03C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8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7FA5DC-F2B2-4823-A134-025D4835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5992AF-A194-4D25-A775-B989F612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D4D1D5-210B-46BE-AD94-15A870AE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STORIA DI UN SITO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ALBENGA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(Savona)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261F53-63B2-4ADB-A2C0-224A7C46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8DAE270-6EDD-4B5E-BBFF-200F6F8C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63" y="528656"/>
            <a:ext cx="7472737" cy="5800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6192939-3AC4-40B5-8FD2-5D86009B9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3" y="434256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6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FBA96E8-5163-420F-9B0D-CA1C253A6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9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E58529-9E44-449B-9F44-69E745F9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C1C1CE-9B21-458E-BDA2-ABC06616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97" y="247972"/>
            <a:ext cx="8332341" cy="64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2FDB712-C9B5-46B3-A595-D561FB98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1" y="222567"/>
            <a:ext cx="10830675" cy="64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CHE COSE’ UN SITO YEPP?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Un quartiere, un comune, un insieme di comuni dove si attiva la metodologia YEPP per dare ai giovani il potere di partecipare alle decisioni della comunità.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IL GRUPPO DI SUPPORTO LOCALE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In ciascun sito, giovani tra i 15 e i 25 anni e adulti interessati ai giovani formano un gruppo stabile e si impegnano insieme a migliorare territori dove per i giovani c’è poco o nulla.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LA PARTNERSHIP LOCALE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YEPP è un modo di intendere le politiche giovanili e il ruolo dei giovani nella comunità.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La condivisione di questo approccio si formalizza con un Protocollo d’Intesa tra Amministrazione Pubblica, associazione YEPP Italia, fondazioni locali, Compagnia di San Paolo (sui territori d’interesse).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02050" y="441326"/>
            <a:ext cx="460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b="1">
                <a:solidFill>
                  <a:srgbClr val="FF5050"/>
                </a:solidFill>
                <a:latin typeface="Arial" charset="0"/>
              </a:rPr>
              <a:t>IL CICLO YEPP DEL CAMBIAMENTO</a:t>
            </a:r>
          </a:p>
          <a:p>
            <a:pPr algn="ctr">
              <a:lnSpc>
                <a:spcPct val="80000"/>
              </a:lnSpc>
            </a:pPr>
            <a:r>
              <a:rPr lang="it-IT" sz="2000" b="1">
                <a:solidFill>
                  <a:srgbClr val="FF5050"/>
                </a:solidFill>
                <a:latin typeface="Arial" charset="0"/>
              </a:rPr>
              <a:t>(CYCLE OF CHANGE)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791200" y="32004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2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Progettazione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 Piano Operativo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791200" y="4038600"/>
            <a:ext cx="19812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/>
              <a:t>Costruzione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Piano di Valutazione</a:t>
            </a:r>
            <a:endParaRPr lang="it-IT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962400" y="22860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1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Analisi di 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contesto</a:t>
            </a:r>
            <a:endParaRPr lang="it-IT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038600" y="4876800"/>
            <a:ext cx="1905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3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Azioni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&amp;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Monitoraggio</a:t>
            </a:r>
            <a:endParaRPr lang="it-IT"/>
          </a:p>
          <a:p>
            <a:pPr algn="ctr">
              <a:lnSpc>
                <a:spcPct val="80000"/>
              </a:lnSpc>
            </a:pPr>
            <a:endParaRPr lang="it-IT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286000" y="4419600"/>
            <a:ext cx="14478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4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Valutazione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intermedia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(6 mesi)</a:t>
            </a:r>
            <a:endParaRPr lang="it-IT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133600" y="3124200"/>
            <a:ext cx="17526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5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Azioni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&amp;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Monitoraggio</a:t>
            </a:r>
            <a:endParaRPr lang="it-IT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200400" y="1143000"/>
            <a:ext cx="15240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6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Valutazione finale</a:t>
            </a:r>
          </a:p>
          <a:p>
            <a:pPr algn="ctr">
              <a:lnSpc>
                <a:spcPct val="80000"/>
              </a:lnSpc>
            </a:pPr>
            <a:r>
              <a:rPr lang="it-IT" sz="1600"/>
              <a:t>(1 anno)</a:t>
            </a:r>
            <a:endParaRPr lang="it-IT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8001000" y="11430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it-IT" sz="1600" b="1">
                <a:solidFill>
                  <a:srgbClr val="FF5050"/>
                </a:solidFill>
              </a:rPr>
              <a:t>1</a:t>
            </a:r>
            <a:endParaRPr lang="it-IT" sz="1600"/>
          </a:p>
          <a:p>
            <a:pPr algn="ctr">
              <a:lnSpc>
                <a:spcPct val="80000"/>
              </a:lnSpc>
            </a:pPr>
            <a:r>
              <a:rPr lang="it-IT" sz="1600"/>
              <a:t>Ri progettazione</a:t>
            </a:r>
            <a:endParaRPr lang="it-IT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638800" y="2286000"/>
            <a:ext cx="1828800" cy="762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6400800" y="5029200"/>
            <a:ext cx="1295400" cy="1219200"/>
          </a:xfrm>
          <a:prstGeom prst="curvedLeftArrow">
            <a:avLst>
              <a:gd name="adj1" fmla="val 20000"/>
              <a:gd name="adj2" fmla="val 40000"/>
              <a:gd name="adj3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3733800" y="5181600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2895600" y="40386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2362200" y="1447800"/>
            <a:ext cx="838200" cy="1524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5029200" y="13716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92F1475-F3AD-484E-B330-C1E3EE8E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CC3D9-2316-4360-97CB-070CAFCD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LE PAROLE CHIAVE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D94A2-EC09-416E-B4EC-1FB32C91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268431"/>
            <a:ext cx="10033000" cy="390853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GIOVANI PER I GIOVANI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RISORSE PROFESSIONALI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RESPIRO NAZIONALE E INTERNAZIONALE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AUTONOMIA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RESPONSABILITA’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SOSTENIBILITA’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PASSAGGIO DI COMPETENZE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389485-2937-4DEF-88EA-1A7BC552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" y="365125"/>
            <a:ext cx="1875623" cy="1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265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CHE COSE’ UN SITO YEPP?</vt:lpstr>
      <vt:lpstr>IL GRUPPO DI SUPPORTO LOCALE</vt:lpstr>
      <vt:lpstr>LA PARTNERSHIP LOCALE</vt:lpstr>
      <vt:lpstr>Presentazione standard di PowerPoint</vt:lpstr>
      <vt:lpstr>LE PAROLE CHIAVE</vt:lpstr>
      <vt:lpstr>CAMBIAMENTO PER I GIOVANI</vt:lpstr>
      <vt:lpstr>CAMBIAMENTO PER I TERRITORI</vt:lpstr>
      <vt:lpstr>Presentazione standard di PowerPoint</vt:lpstr>
      <vt:lpstr>STORIA DI UN SITO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STORIA DI UN SITO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angelina lostia</dc:creator>
  <cp:lastModifiedBy>angelina lostia</cp:lastModifiedBy>
  <cp:revision>11</cp:revision>
  <dcterms:created xsi:type="dcterms:W3CDTF">2018-06-15T08:45:13Z</dcterms:created>
  <dcterms:modified xsi:type="dcterms:W3CDTF">2018-06-18T08:47:16Z</dcterms:modified>
</cp:coreProperties>
</file>