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Lst>
  <p:notesMasterIdLst>
    <p:notesMasterId r:id="rId50"/>
  </p:notesMasterIdLst>
  <p:sldIdLst>
    <p:sldId id="256" r:id="rId3"/>
    <p:sldId id="257" r:id="rId4"/>
    <p:sldId id="258" r:id="rId5"/>
    <p:sldId id="260" r:id="rId6"/>
    <p:sldId id="272" r:id="rId7"/>
    <p:sldId id="261" r:id="rId8"/>
    <p:sldId id="259" r:id="rId9"/>
    <p:sldId id="263" r:id="rId10"/>
    <p:sldId id="262" r:id="rId11"/>
    <p:sldId id="264" r:id="rId12"/>
    <p:sldId id="265" r:id="rId13"/>
    <p:sldId id="266" r:id="rId14"/>
    <p:sldId id="267" r:id="rId15"/>
    <p:sldId id="268" r:id="rId16"/>
    <p:sldId id="269" r:id="rId17"/>
    <p:sldId id="271"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706CFD7-FF36-8D4F-8AAC-2E4CB74AB7EE}" type="datetimeFigureOut">
              <a:rPr lang="en-US" smtClean="0"/>
              <a:t>11/12/18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AA750B2-EDEF-D94A-9094-5604B7007C71}" type="slidenum">
              <a:rPr lang="en-GB" smtClean="0"/>
              <a:t>‹#›</a:t>
            </a:fld>
            <a:endParaRPr lang="en-GB"/>
          </a:p>
        </p:txBody>
      </p:sp>
    </p:spTree>
    <p:extLst>
      <p:ext uri="{BB962C8B-B14F-4D97-AF65-F5344CB8AC3E}">
        <p14:creationId xmlns:p14="http://schemas.microsoft.com/office/powerpoint/2010/main" val="2123835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SzPct val="25000"/>
            </a:pPr>
            <a:r>
              <a:rPr lang="en" sz="1100">
                <a:solidFill>
                  <a:schemeClr val="dk1"/>
                </a:solidFill>
                <a:latin typeface="Arial"/>
                <a:ea typeface="Arial"/>
                <a:cs typeface="Arial"/>
                <a:sym typeface="Arial"/>
              </a:rPr>
              <a:t>Per il discorso sull'auto-interesse vs logiche di relazione e sovrastrutture morali si può fare un discorso sulle leggi, se non esistessero la responsabilità verso la comunità e le strutture etiche della società tutti delinquerebbero: non è che non si delinque solo perché è svantaggioso</a:t>
            </a:r>
            <a:br>
              <a:rPr lang="en" sz="1100">
                <a:solidFill>
                  <a:schemeClr val="dk1"/>
                </a:solidFill>
                <a:latin typeface="Arial"/>
                <a:ea typeface="Arial"/>
                <a:cs typeface="Arial"/>
                <a:sym typeface="Arial"/>
              </a:rPr>
            </a:br>
            <a:endParaRPr lang="en" sz="1100">
              <a:solidFill>
                <a:schemeClr val="dk1"/>
              </a:solidFill>
              <a:latin typeface="Arial"/>
              <a:ea typeface="Arial"/>
              <a:cs typeface="Arial"/>
              <a:sym typeface="Arial"/>
            </a:endParaRPr>
          </a:p>
          <a:p>
            <a:pPr>
              <a:buSzPct val="25000"/>
            </a:pPr>
            <a:r>
              <a:rPr lang="en" sz="1100">
                <a:solidFill>
                  <a:schemeClr val="dk1"/>
                </a:solidFill>
                <a:latin typeface="Arial"/>
                <a:ea typeface="Arial"/>
                <a:cs typeface="Arial"/>
                <a:sym typeface="Arial"/>
              </a:rPr>
              <a:t>Altra cosa da mettere in discussione: è sempre vantaggioso "fasse li cazzi propri". E' confutato ormai ampiamente dalla teoria dei giochi e una cosa carina potrebbe essere (se si ha tempo) il gioco del prigioniero o altri giochi in cui la collaborazione e la fiducia sono parametri fondamentali per la massimizzazione del risultato.</a:t>
            </a:r>
          </a:p>
          <a:p>
            <a:pPr>
              <a:buSzPct val="25000"/>
            </a:pPr>
            <a:r>
              <a:rPr lang="en" sz="1100">
                <a:solidFill>
                  <a:schemeClr val="dk1"/>
                </a:solidFill>
                <a:latin typeface="Arial"/>
                <a:ea typeface="Arial"/>
                <a:cs typeface="Arial"/>
                <a:sym typeface="Arial"/>
              </a:rPr>
              <a:t>Qua non c'è nulla sulla fiducia ma la userei invece come concetto perché si sente spesso nei telegiornali (la fiducia dei mercati) e ancor più spesso non se ne capisce il senso. In generale puoi fare tutti i contratti che ti pare, ma se non c'è la fiducia fra le parti non ci saranno mai abbastanza clausole da poterti proteggere da una fregatura. Lo stesso vale per tante altre cose: il patto intergenerazionale delle pensioni si basa sulla fiducia, perché le nuove generazioni pagano la pensione alle vecchie confidando che lo stesso faranno i loro figli, il sistema della liquidità bancaria si basa sulla fiducia, perché confidiamo che le banche non falliscano e che non abbiamo in generale bisogno di ritirare tutto il nostro denaro; se lo facciamo tutti (comportamento "irrazionale" in cui la fiducia crolla durante le crisi sistemiche) il sistema bancario crolla. Allo stesso modo la fiducia è fondamentale anche nel sistema bancario in generale, tanto che dopo il crollo di Lehman &amp; Brothers si sono letteralmente bloccati gli scambi interbancari perché nessuna banca si fidava della sopravvivenza dell'altra.</a:t>
            </a:r>
          </a:p>
          <a:p>
            <a:pPr>
              <a:buSzPct val="25000"/>
            </a:pPr>
            <a:r>
              <a:rPr lang="en" sz="1100">
                <a:solidFill>
                  <a:schemeClr val="dk1"/>
                </a:solidFill>
                <a:latin typeface="Arial"/>
                <a:ea typeface="Arial"/>
                <a:cs typeface="Arial"/>
                <a:sym typeface="Arial"/>
              </a:rPr>
              <a:t>Altra cosa è la completa identificazione del raggiungimento di un obiettivo con la felicità. Dare per scontato questo come fosse un carattere innato dell'uomo, e non contestualizzarlo in questa società che è carnivora e escludente chi rimane indietro, non solo ha pessime conseguenze sull'equilibrio delle persone (società competitive sin dall'adolescenza come quelle americane generano mostri ormai purtroppo rinomati, sino ad arrivare ai ragazzi esclusi che massacrano i compagni con un fucile al liceo) ma è anche svantaggioso in generale perché si perdono pezzi di società senza recuperarli. </a:t>
            </a:r>
          </a:p>
          <a:p>
            <a:pPr>
              <a:buSzPct val="25000"/>
            </a:pPr>
            <a:r>
              <a:rPr lang="en" sz="1100">
                <a:solidFill>
                  <a:schemeClr val="dk1"/>
                </a:solidFill>
                <a:latin typeface="Arial"/>
                <a:ea typeface="Arial"/>
                <a:cs typeface="Arial"/>
                <a:sym typeface="Arial"/>
              </a:rPr>
              <a:t>Il discorso della razionalità te lo sa spiegare sicuramente meglio </a:t>
            </a:r>
            <a:r>
              <a:rPr lang="en" sz="1100" b="1">
                <a:solidFill>
                  <a:schemeClr val="dk1"/>
                </a:solidFill>
                <a:latin typeface="Arial"/>
                <a:ea typeface="Arial"/>
                <a:cs typeface="Arial"/>
                <a:sym typeface="Arial"/>
              </a:rPr>
              <a:t>Cinzia</a:t>
            </a:r>
            <a:r>
              <a:rPr lang="en" sz="1100">
                <a:solidFill>
                  <a:schemeClr val="dk1"/>
                </a:solidFill>
                <a:latin typeface="Arial"/>
                <a:ea typeface="Arial"/>
                <a:cs typeface="Arial"/>
                <a:sym typeface="Arial"/>
              </a:rPr>
              <a:t>. Ad ogni modo di esempi di comportamenti di massa non preconizzati (e quindi indicati come irrazionali dagli economisti) ne è piena la storia.</a:t>
            </a:r>
          </a:p>
          <a:p>
            <a:pPr>
              <a:buSzPct val="25000"/>
            </a:pPr>
            <a:r>
              <a:rPr lang="en" sz="1100">
                <a:solidFill>
                  <a:schemeClr val="dk1"/>
                </a:solidFill>
                <a:latin typeface="Arial"/>
                <a:ea typeface="Arial"/>
                <a:cs typeface="Arial"/>
                <a:sym typeface="Arial"/>
              </a:rPr>
              <a:t>L'ultima frase della tabella richiamo un po' il discorso del risultato.</a:t>
            </a:r>
          </a:p>
          <a:p>
            <a:pPr>
              <a:buClr>
                <a:schemeClr val="dk1"/>
              </a:buClr>
              <a:buSzPct val="25000"/>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2039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9467" y="697230"/>
            <a:ext cx="6231467"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SzPct val="25000"/>
            </a:pPr>
            <a:r>
              <a:rPr lang="en" sz="1100">
                <a:solidFill>
                  <a:schemeClr val="dk1"/>
                </a:solidFill>
                <a:latin typeface="Arial"/>
                <a:ea typeface="Arial"/>
                <a:cs typeface="Arial"/>
                <a:sym typeface="Arial"/>
              </a:rPr>
              <a:t>l'HE è un soggetto che nel tempo ha perso il nesso tra senso della vita e valori e si è unicamente rivolto al guadagno puro, immediato e semplice di soldi, il resto non ha senso se non punta a quello . quindi l'he ha 100% autointeresse, mentre la persona dovrebbe avere autointeresse lungimirante (quindi attento alle tematiche sociali, economiche, ambientali etc che si ritroveranno le prossime generazioni), 100% razionalismo perchè non prova emozioni o empatia, ma pensa razionalmente a ciò che gli serve e di Conseguenza è pronto a scavalcare gli altri per avere ciò che vuole(eterno confronto NEGATIVO col prossimo perchè deve essere migliore dell'altro, competizione MALATA); a differenza della persona che invece nell'ottica dell'autointeressa lungimirante ed eterointeresse, prova empatia per il prossimo e , mettendo da parte quello che IN teoria è meglio per lui, decide di investire tempo denaro e sforzi per altri, da qui si sottolinea il concetto di valore morale e passione per l'altro, così come le relazioni interpersonali; e infine, attaccandoci proprio a slotmob e quindi al bene di confort dell'azzardo, che porta l'individuo a voler tutto e subito fregandosene degli sforzi da compiere nella vita per costruirsi qualcosa, come ad esempio una professione dopo anni di studio</a:t>
            </a:r>
          </a:p>
        </p:txBody>
      </p:sp>
    </p:spTree>
    <p:extLst>
      <p:ext uri="{BB962C8B-B14F-4D97-AF65-F5344CB8AC3E}">
        <p14:creationId xmlns:p14="http://schemas.microsoft.com/office/powerpoint/2010/main" val="304786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endParaRPr/>
          </a:p>
        </p:txBody>
      </p:sp>
      <p:sp>
        <p:nvSpPr>
          <p:cNvPr id="920" name="Shape 920"/>
          <p:cNvSpPr>
            <a:spLocks noGrp="1" noRot="1" noChangeAspect="1"/>
          </p:cNvSpPr>
          <p:nvPr>
            <p:ph type="sldImg" idx="2"/>
          </p:nvPr>
        </p:nvSpPr>
        <p:spPr>
          <a:xfrm>
            <a:off x="389467" y="697230"/>
            <a:ext cx="623146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0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endParaRPr/>
          </a:p>
        </p:txBody>
      </p:sp>
      <p:sp>
        <p:nvSpPr>
          <p:cNvPr id="955" name="Shape 955"/>
          <p:cNvSpPr>
            <a:spLocks noGrp="1" noRot="1" noChangeAspect="1"/>
          </p:cNvSpPr>
          <p:nvPr>
            <p:ph type="sldImg" idx="2"/>
          </p:nvPr>
        </p:nvSpPr>
        <p:spPr>
          <a:xfrm>
            <a:off x="389467" y="697230"/>
            <a:ext cx="6231467"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4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8" name="Shape 988"/>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SzPct val="25000"/>
            </a:pPr>
            <a:r>
              <a:rPr lang="en" sz="1100">
                <a:solidFill>
                  <a:schemeClr val="dk1"/>
                </a:solidFill>
                <a:latin typeface="Arial"/>
                <a:ea typeface="Arial"/>
                <a:cs typeface="Arial"/>
                <a:sym typeface="Arial"/>
              </a:rPr>
              <a:t>Nella Locride c’è un’antica tradizione per la filatura dei tessuti che affonda le sue radici nella Magna Grecia. </a:t>
            </a:r>
          </a:p>
          <a:p>
            <a:pPr>
              <a:buSzPct val="25000"/>
            </a:pPr>
            <a:r>
              <a:rPr lang="en" sz="1100">
                <a:solidFill>
                  <a:schemeClr val="dk1"/>
                </a:solidFill>
                <a:latin typeface="Arial"/>
                <a:ea typeface="Arial"/>
                <a:cs typeface="Arial"/>
                <a:sym typeface="Arial"/>
              </a:rPr>
              <a:t>Da quei tempi le complicate modalità d’intreccio dei fili si trasmetteva non attraverso forme scritte, poiché spesso le donne erano analfabete, ma attraverso delle nenie, delle filastrocche che si tramandavano di madre in figlia. Pian piano nel corso del tempo l’abilità e le modalità di filatura si sono perse ma le nenie sono state sempre tramandate e anche trascritte.</a:t>
            </a:r>
          </a:p>
          <a:p>
            <a:pPr>
              <a:buSzPct val="25000"/>
            </a:pPr>
            <a:r>
              <a:rPr lang="en" sz="1100">
                <a:solidFill>
                  <a:schemeClr val="dk1"/>
                </a:solidFill>
                <a:latin typeface="Arial"/>
                <a:ea typeface="Arial"/>
                <a:cs typeface="Arial"/>
                <a:sym typeface="Arial"/>
              </a:rPr>
              <a:t>La Locride è un luogo a fortissima presenza della Ndrangheta, che con la violenza e l’intimidazione controlla il territorio e si è fatta Stato. Le sue regole, le sue tradizioni, sono le regole di tutti. Le donne in questo contesto hanno enormi difficoltà ad emanciparsi; un’emancipazione che spesso rappresenterebbe il semplice andare a scuola o creare un’iniziativa commerciale per proprio conto.</a:t>
            </a:r>
          </a:p>
          <a:p>
            <a:pPr>
              <a:buSzPct val="25000"/>
            </a:pPr>
            <a:r>
              <a:rPr lang="en" sz="1100">
                <a:solidFill>
                  <a:schemeClr val="dk1"/>
                </a:solidFill>
                <a:latin typeface="Arial"/>
                <a:ea typeface="Arial"/>
                <a:cs typeface="Arial"/>
                <a:sym typeface="Arial"/>
              </a:rPr>
              <a:t>Da questa storia nasce l’iniziativa di Cangiari, del Gruppo GOEL: un gruppo di donne, poi costituitesi in una cooperativa sociale, che ha raccolto tutte le nenie, le ha trascritte e le ha riportate alla loro antica funzione, recuperando l’antica tradizione tessile di cui sopra. Hanno puntato a un prodotto di altissima qualità utilizzando non solo materiale ma anche colorazione biologica.</a:t>
            </a:r>
          </a:p>
          <a:p>
            <a:pPr>
              <a:buSzPct val="25000"/>
            </a:pPr>
            <a:r>
              <a:rPr lang="en" sz="1100">
                <a:solidFill>
                  <a:schemeClr val="dk1"/>
                </a:solidFill>
                <a:latin typeface="Arial"/>
                <a:ea typeface="Arial"/>
                <a:cs typeface="Arial"/>
                <a:sym typeface="Arial"/>
              </a:rPr>
              <a:t>L’effetto è molteplice: creare lavoro in una terra tanto martoriata dalla disoccupazione, creare emancipazione femminile e combattere le mafie non solo attraverso la denuncia e la resistenza, quanto soprattutto attraverso la proposta di una ALTERNATIVA. </a:t>
            </a:r>
            <a:r>
              <a:rPr lang="en" sz="1100" b="1">
                <a:solidFill>
                  <a:schemeClr val="dk1"/>
                </a:solidFill>
                <a:latin typeface="Arial"/>
                <a:ea typeface="Arial"/>
                <a:cs typeface="Arial"/>
                <a:sym typeface="Arial"/>
              </a:rPr>
              <a:t>Un’azienda che è sul mercato del tessile, che concorre con altre aziende e che vive e vende in quel mercato grazie all’etica e alla qualità.</a:t>
            </a:r>
          </a:p>
        </p:txBody>
      </p:sp>
    </p:spTree>
    <p:extLst>
      <p:ext uri="{BB962C8B-B14F-4D97-AF65-F5344CB8AC3E}">
        <p14:creationId xmlns:p14="http://schemas.microsoft.com/office/powerpoint/2010/main" val="55516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it-IT"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7209425" y="669600"/>
            <a:ext cx="206100" cy="274800"/>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0" name="Shape 10"/>
          <p:cNvSpPr/>
          <p:nvPr/>
        </p:nvSpPr>
        <p:spPr>
          <a:xfrm>
            <a:off x="1197475" y="-1070367"/>
            <a:ext cx="6749100" cy="8998800"/>
          </a:xfrm>
          <a:prstGeom prst="ellipse">
            <a:avLst/>
          </a:prstGeom>
          <a:noFill/>
          <a:ln w="9525" cap="flat" cmpd="sng">
            <a:solidFill>
              <a:srgbClr val="A1BEC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1" name="Shape 11"/>
          <p:cNvSpPr txBox="1">
            <a:spLocks noGrp="1"/>
          </p:cNvSpPr>
          <p:nvPr>
            <p:ph type="ctrTitle"/>
          </p:nvPr>
        </p:nvSpPr>
        <p:spPr>
          <a:xfrm>
            <a:off x="2255427" y="2655770"/>
            <a:ext cx="4633198" cy="1546397"/>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617A86"/>
              </a:buClr>
              <a:buFont typeface="Nixie One"/>
              <a:buNone/>
              <a:defRPr sz="6400" b="0" i="0" u="none" strike="noStrike" cap="none">
                <a:solidFill>
                  <a:srgbClr val="617A86"/>
                </a:solidFill>
                <a:latin typeface="Nixie One"/>
                <a:ea typeface="Nixie One"/>
                <a:cs typeface="Nixie One"/>
                <a:sym typeface="Nixie One"/>
              </a:defRPr>
            </a:lvl1pPr>
            <a:lvl2pPr lvl="1" indent="0" algn="ctr">
              <a:spcBef>
                <a:spcPts val="0"/>
              </a:spcBef>
              <a:buClr>
                <a:srgbClr val="617A86"/>
              </a:buClr>
              <a:buFont typeface="Nixie One"/>
              <a:buNone/>
              <a:defRPr sz="8000">
                <a:solidFill>
                  <a:srgbClr val="617A86"/>
                </a:solidFill>
                <a:latin typeface="Nixie One"/>
                <a:ea typeface="Nixie One"/>
                <a:cs typeface="Nixie One"/>
                <a:sym typeface="Nixie One"/>
              </a:defRPr>
            </a:lvl2pPr>
            <a:lvl3pPr lvl="2" indent="0" algn="ctr">
              <a:spcBef>
                <a:spcPts val="0"/>
              </a:spcBef>
              <a:buClr>
                <a:srgbClr val="617A86"/>
              </a:buClr>
              <a:buFont typeface="Nixie One"/>
              <a:buNone/>
              <a:defRPr sz="8000">
                <a:solidFill>
                  <a:srgbClr val="617A86"/>
                </a:solidFill>
                <a:latin typeface="Nixie One"/>
                <a:ea typeface="Nixie One"/>
                <a:cs typeface="Nixie One"/>
                <a:sym typeface="Nixie One"/>
              </a:defRPr>
            </a:lvl3pPr>
            <a:lvl4pPr lvl="3" indent="0" algn="ctr">
              <a:spcBef>
                <a:spcPts val="0"/>
              </a:spcBef>
              <a:buClr>
                <a:srgbClr val="617A86"/>
              </a:buClr>
              <a:buFont typeface="Nixie One"/>
              <a:buNone/>
              <a:defRPr sz="8000">
                <a:solidFill>
                  <a:srgbClr val="617A86"/>
                </a:solidFill>
                <a:latin typeface="Nixie One"/>
                <a:ea typeface="Nixie One"/>
                <a:cs typeface="Nixie One"/>
                <a:sym typeface="Nixie One"/>
              </a:defRPr>
            </a:lvl4pPr>
            <a:lvl5pPr lvl="4" indent="0" algn="ctr">
              <a:spcBef>
                <a:spcPts val="0"/>
              </a:spcBef>
              <a:buClr>
                <a:srgbClr val="617A86"/>
              </a:buClr>
              <a:buFont typeface="Nixie One"/>
              <a:buNone/>
              <a:defRPr sz="8000">
                <a:solidFill>
                  <a:srgbClr val="617A86"/>
                </a:solidFill>
                <a:latin typeface="Nixie One"/>
                <a:ea typeface="Nixie One"/>
                <a:cs typeface="Nixie One"/>
                <a:sym typeface="Nixie One"/>
              </a:defRPr>
            </a:lvl5pPr>
            <a:lvl6pPr lvl="5" indent="0" algn="ctr">
              <a:spcBef>
                <a:spcPts val="0"/>
              </a:spcBef>
              <a:buClr>
                <a:srgbClr val="617A86"/>
              </a:buClr>
              <a:buFont typeface="Nixie One"/>
              <a:buNone/>
              <a:defRPr sz="8000">
                <a:solidFill>
                  <a:srgbClr val="617A86"/>
                </a:solidFill>
                <a:latin typeface="Nixie One"/>
                <a:ea typeface="Nixie One"/>
                <a:cs typeface="Nixie One"/>
                <a:sym typeface="Nixie One"/>
              </a:defRPr>
            </a:lvl6pPr>
            <a:lvl7pPr lvl="6" indent="0" algn="ctr">
              <a:spcBef>
                <a:spcPts val="0"/>
              </a:spcBef>
              <a:buClr>
                <a:srgbClr val="617A86"/>
              </a:buClr>
              <a:buFont typeface="Nixie One"/>
              <a:buNone/>
              <a:defRPr sz="8000">
                <a:solidFill>
                  <a:srgbClr val="617A86"/>
                </a:solidFill>
                <a:latin typeface="Nixie One"/>
                <a:ea typeface="Nixie One"/>
                <a:cs typeface="Nixie One"/>
                <a:sym typeface="Nixie One"/>
              </a:defRPr>
            </a:lvl7pPr>
            <a:lvl8pPr lvl="7" indent="0" algn="ctr">
              <a:spcBef>
                <a:spcPts val="0"/>
              </a:spcBef>
              <a:buClr>
                <a:srgbClr val="617A86"/>
              </a:buClr>
              <a:buFont typeface="Nixie One"/>
              <a:buNone/>
              <a:defRPr sz="8000">
                <a:solidFill>
                  <a:srgbClr val="617A86"/>
                </a:solidFill>
                <a:latin typeface="Nixie One"/>
                <a:ea typeface="Nixie One"/>
                <a:cs typeface="Nixie One"/>
                <a:sym typeface="Nixie One"/>
              </a:defRPr>
            </a:lvl8pPr>
            <a:lvl9pPr lvl="8" indent="0" algn="ctr">
              <a:spcBef>
                <a:spcPts val="0"/>
              </a:spcBef>
              <a:buClr>
                <a:srgbClr val="617A86"/>
              </a:buClr>
              <a:buFont typeface="Nixie One"/>
              <a:buNone/>
              <a:defRPr sz="8000">
                <a:solidFill>
                  <a:srgbClr val="617A86"/>
                </a:solidFill>
                <a:latin typeface="Nixie One"/>
                <a:ea typeface="Nixie One"/>
                <a:cs typeface="Nixie One"/>
                <a:sym typeface="Nixie One"/>
              </a:defRPr>
            </a:lvl9pPr>
          </a:lstStyle>
          <a:p>
            <a:endParaRPr/>
          </a:p>
        </p:txBody>
      </p:sp>
      <p:sp>
        <p:nvSpPr>
          <p:cNvPr id="12" name="Shape 12"/>
          <p:cNvSpPr/>
          <p:nvPr/>
        </p:nvSpPr>
        <p:spPr>
          <a:xfrm>
            <a:off x="267550" y="-1182333"/>
            <a:ext cx="2347200" cy="3129600"/>
          </a:xfrm>
          <a:prstGeom prst="donut">
            <a:avLst>
              <a:gd name="adj" fmla="val 29778"/>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 name="Shape 13"/>
          <p:cNvSpPr/>
          <p:nvPr/>
        </p:nvSpPr>
        <p:spPr>
          <a:xfrm>
            <a:off x="8348875" y="3843167"/>
            <a:ext cx="978600" cy="1304800"/>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 name="Shape 14"/>
          <p:cNvSpPr/>
          <p:nvPr/>
        </p:nvSpPr>
        <p:spPr>
          <a:xfrm>
            <a:off x="2255425" y="722400"/>
            <a:ext cx="657600" cy="876800"/>
          </a:xfrm>
          <a:prstGeom prst="ellipse">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 name="Shape 15"/>
          <p:cNvSpPr/>
          <p:nvPr/>
        </p:nvSpPr>
        <p:spPr>
          <a:xfrm>
            <a:off x="6752752" y="4620137"/>
            <a:ext cx="2284199" cy="3045599"/>
          </a:xfrm>
          <a:prstGeom prst="donut">
            <a:avLst>
              <a:gd name="adj" fmla="val 11909"/>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6" name="Shape 16"/>
          <p:cNvSpPr/>
          <p:nvPr/>
        </p:nvSpPr>
        <p:spPr>
          <a:xfrm>
            <a:off x="137775" y="4257600"/>
            <a:ext cx="657600" cy="8768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7" name="Shape 17"/>
          <p:cNvSpPr/>
          <p:nvPr/>
        </p:nvSpPr>
        <p:spPr>
          <a:xfrm>
            <a:off x="376551" y="5623037"/>
            <a:ext cx="1207798" cy="1610397"/>
          </a:xfrm>
          <a:prstGeom prst="donut">
            <a:avLst>
              <a:gd name="adj" fmla="val 42915"/>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8" name="Shape 18"/>
          <p:cNvSpPr/>
          <p:nvPr/>
        </p:nvSpPr>
        <p:spPr>
          <a:xfrm>
            <a:off x="8244627" y="3389267"/>
            <a:ext cx="304798" cy="406397"/>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9" name="Shape 19"/>
          <p:cNvSpPr/>
          <p:nvPr/>
        </p:nvSpPr>
        <p:spPr>
          <a:xfrm>
            <a:off x="7598775" y="-400333"/>
            <a:ext cx="1370700" cy="18276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0" name="Shape 20"/>
          <p:cNvSpPr/>
          <p:nvPr/>
        </p:nvSpPr>
        <p:spPr>
          <a:xfrm>
            <a:off x="8244625" y="1070467"/>
            <a:ext cx="657600" cy="876800"/>
          </a:xfrm>
          <a:prstGeom prst="ellipse">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1" name="Shape 21"/>
          <p:cNvSpPr/>
          <p:nvPr/>
        </p:nvSpPr>
        <p:spPr>
          <a:xfrm>
            <a:off x="213975" y="927870"/>
            <a:ext cx="871498" cy="1161997"/>
          </a:xfrm>
          <a:prstGeom prst="ellipse">
            <a:avLst/>
          </a:prstGeom>
          <a:noFill/>
          <a:ln w="9525" cap="flat" cmpd="sng">
            <a:solidFill>
              <a:srgbClr val="00ACC3"/>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2" name="Shape 22"/>
          <p:cNvSpPr/>
          <p:nvPr/>
        </p:nvSpPr>
        <p:spPr>
          <a:xfrm>
            <a:off x="-122175" y="3911000"/>
            <a:ext cx="1177500" cy="1570000"/>
          </a:xfrm>
          <a:prstGeom prst="ellipse">
            <a:avLst/>
          </a:prstGeom>
          <a:noFill/>
          <a:ln w="9525" cap="flat" cmpd="sng">
            <a:solidFill>
              <a:srgbClr val="BBCD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3" name="Shape 23"/>
          <p:cNvSpPr/>
          <p:nvPr/>
        </p:nvSpPr>
        <p:spPr>
          <a:xfrm>
            <a:off x="8150075" y="944400"/>
            <a:ext cx="846600" cy="1128800"/>
          </a:xfrm>
          <a:prstGeom prst="ellipse">
            <a:avLst/>
          </a:prstGeom>
          <a:noFill/>
          <a:ln w="9525" cap="flat" cmpd="sng">
            <a:solidFill>
              <a:srgbClr val="65BB48"/>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4" name="Shape 24"/>
          <p:cNvSpPr/>
          <p:nvPr/>
        </p:nvSpPr>
        <p:spPr>
          <a:xfrm>
            <a:off x="1055325" y="5206100"/>
            <a:ext cx="206100" cy="274800"/>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98154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p:nvPr/>
        </p:nvSpPr>
        <p:spPr>
          <a:xfrm>
            <a:off x="419102" y="-2108200"/>
            <a:ext cx="8305799" cy="11074399"/>
          </a:xfrm>
          <a:prstGeom prst="ellipse">
            <a:avLst/>
          </a:prstGeom>
          <a:noFill/>
          <a:ln w="9525" cap="flat" cmpd="sng">
            <a:solidFill>
              <a:srgbClr val="A1BEC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7" name="Shape 27"/>
          <p:cNvSpPr/>
          <p:nvPr/>
        </p:nvSpPr>
        <p:spPr>
          <a:xfrm>
            <a:off x="-164200" y="914900"/>
            <a:ext cx="550500" cy="734000"/>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8" name="Shape 28"/>
          <p:cNvSpPr/>
          <p:nvPr/>
        </p:nvSpPr>
        <p:spPr>
          <a:xfrm>
            <a:off x="8204500" y="5198400"/>
            <a:ext cx="447000" cy="596000"/>
          </a:xfrm>
          <a:prstGeom prst="donut">
            <a:avLst>
              <a:gd name="adj" fmla="val 18608"/>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29" name="Shape 29"/>
          <p:cNvSpPr/>
          <p:nvPr/>
        </p:nvSpPr>
        <p:spPr>
          <a:xfrm>
            <a:off x="100427" y="-262566"/>
            <a:ext cx="741599" cy="988799"/>
          </a:xfrm>
          <a:prstGeom prst="donut">
            <a:avLst>
              <a:gd name="adj" fmla="val 37879"/>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0" name="Shape 30"/>
          <p:cNvSpPr/>
          <p:nvPr/>
        </p:nvSpPr>
        <p:spPr>
          <a:xfrm>
            <a:off x="419100" y="914900"/>
            <a:ext cx="188100" cy="2508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1" name="Shape 31"/>
          <p:cNvSpPr/>
          <p:nvPr/>
        </p:nvSpPr>
        <p:spPr>
          <a:xfrm>
            <a:off x="8333725" y="5976667"/>
            <a:ext cx="978600" cy="1304800"/>
          </a:xfrm>
          <a:prstGeom prst="ellipse">
            <a:avLst/>
          </a:prstGeom>
          <a:noFill/>
          <a:ln w="9525" cap="flat" cmpd="sng">
            <a:solidFill>
              <a:srgbClr val="ED4A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2" name="Shape 32"/>
          <p:cNvSpPr/>
          <p:nvPr/>
        </p:nvSpPr>
        <p:spPr>
          <a:xfrm>
            <a:off x="741750" y="5933003"/>
            <a:ext cx="397498" cy="529997"/>
          </a:xfrm>
          <a:prstGeom prst="donut">
            <a:avLst>
              <a:gd name="adj" fmla="val 8754"/>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3" name="Shape 33"/>
          <p:cNvSpPr/>
          <p:nvPr/>
        </p:nvSpPr>
        <p:spPr>
          <a:xfrm>
            <a:off x="8956300" y="5411595"/>
            <a:ext cx="287100" cy="382800"/>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4" name="Shape 34"/>
          <p:cNvSpPr/>
          <p:nvPr/>
        </p:nvSpPr>
        <p:spPr>
          <a:xfrm>
            <a:off x="-164199" y="5703604"/>
            <a:ext cx="741599" cy="988799"/>
          </a:xfrm>
          <a:prstGeom prst="donut">
            <a:avLst>
              <a:gd name="adj" fmla="val 39163"/>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5" name="Shape 35"/>
          <p:cNvSpPr/>
          <p:nvPr/>
        </p:nvSpPr>
        <p:spPr>
          <a:xfrm>
            <a:off x="8568726" y="6290003"/>
            <a:ext cx="508498" cy="677997"/>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6" name="Shape 36"/>
          <p:cNvSpPr/>
          <p:nvPr/>
        </p:nvSpPr>
        <p:spPr>
          <a:xfrm>
            <a:off x="8077476" y="298836"/>
            <a:ext cx="304798" cy="406397"/>
          </a:xfrm>
          <a:prstGeom prst="donut">
            <a:avLst>
              <a:gd name="adj" fmla="val 30568"/>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7" name="Shape 37"/>
          <p:cNvSpPr/>
          <p:nvPr/>
        </p:nvSpPr>
        <p:spPr>
          <a:xfrm>
            <a:off x="8553249" y="437833"/>
            <a:ext cx="585599" cy="780799"/>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8" name="Shape 38"/>
          <p:cNvSpPr/>
          <p:nvPr/>
        </p:nvSpPr>
        <p:spPr>
          <a:xfrm>
            <a:off x="8876350" y="1583100"/>
            <a:ext cx="447000" cy="5960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39" name="Shape 39"/>
          <p:cNvSpPr/>
          <p:nvPr/>
        </p:nvSpPr>
        <p:spPr>
          <a:xfrm>
            <a:off x="8449000" y="298833"/>
            <a:ext cx="794400" cy="1059200"/>
          </a:xfrm>
          <a:prstGeom prst="ellipse">
            <a:avLst/>
          </a:prstGeom>
          <a:noFill/>
          <a:ln w="9525" cap="flat" cmpd="sng">
            <a:solidFill>
              <a:srgbClr val="F8BB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40" name="Shape 40"/>
          <p:cNvSpPr/>
          <p:nvPr/>
        </p:nvSpPr>
        <p:spPr>
          <a:xfrm>
            <a:off x="100425" y="5107503"/>
            <a:ext cx="304798" cy="406397"/>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25958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 column + imag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0" y="1212070"/>
            <a:ext cx="3639598" cy="854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2400" b="0" i="0" u="none" strike="noStrike" cap="none">
                <a:solidFill>
                  <a:srgbClr val="617A86"/>
                </a:solidFill>
                <a:latin typeface="Nixie One"/>
                <a:ea typeface="Nixie One"/>
                <a:cs typeface="Nixie One"/>
                <a:sym typeface="Nixie One"/>
              </a:defRPr>
            </a:lvl1pPr>
            <a:lvl2pPr lvl="1" indent="0" rtl="0">
              <a:spcBef>
                <a:spcPts val="0"/>
              </a:spcBef>
              <a:buClr>
                <a:srgbClr val="617A86"/>
              </a:buClr>
              <a:buFont typeface="Nixie One"/>
              <a:buNone/>
              <a:defRPr sz="2400">
                <a:solidFill>
                  <a:srgbClr val="617A86"/>
                </a:solidFill>
                <a:latin typeface="Nixie One"/>
                <a:ea typeface="Nixie One"/>
                <a:cs typeface="Nixie One"/>
                <a:sym typeface="Nixie One"/>
              </a:defRPr>
            </a:lvl2pPr>
            <a:lvl3pPr lvl="2" indent="0" rtl="0">
              <a:spcBef>
                <a:spcPts val="0"/>
              </a:spcBef>
              <a:buClr>
                <a:srgbClr val="617A86"/>
              </a:buClr>
              <a:buFont typeface="Nixie One"/>
              <a:buNone/>
              <a:defRPr sz="2400">
                <a:solidFill>
                  <a:srgbClr val="617A86"/>
                </a:solidFill>
                <a:latin typeface="Nixie One"/>
                <a:ea typeface="Nixie One"/>
                <a:cs typeface="Nixie One"/>
                <a:sym typeface="Nixie One"/>
              </a:defRPr>
            </a:lvl3pPr>
            <a:lvl4pPr lvl="3" indent="0" rtl="0">
              <a:spcBef>
                <a:spcPts val="0"/>
              </a:spcBef>
              <a:buClr>
                <a:srgbClr val="617A86"/>
              </a:buClr>
              <a:buFont typeface="Nixie One"/>
              <a:buNone/>
              <a:defRPr sz="2400">
                <a:solidFill>
                  <a:srgbClr val="617A86"/>
                </a:solidFill>
                <a:latin typeface="Nixie One"/>
                <a:ea typeface="Nixie One"/>
                <a:cs typeface="Nixie One"/>
                <a:sym typeface="Nixie One"/>
              </a:defRPr>
            </a:lvl4pPr>
            <a:lvl5pPr lvl="4" indent="0" rtl="0">
              <a:spcBef>
                <a:spcPts val="0"/>
              </a:spcBef>
              <a:buClr>
                <a:srgbClr val="617A86"/>
              </a:buClr>
              <a:buFont typeface="Nixie One"/>
              <a:buNone/>
              <a:defRPr sz="2400">
                <a:solidFill>
                  <a:srgbClr val="617A86"/>
                </a:solidFill>
                <a:latin typeface="Nixie One"/>
                <a:ea typeface="Nixie One"/>
                <a:cs typeface="Nixie One"/>
                <a:sym typeface="Nixie One"/>
              </a:defRPr>
            </a:lvl5pPr>
            <a:lvl6pPr lvl="5" indent="0" rtl="0">
              <a:spcBef>
                <a:spcPts val="0"/>
              </a:spcBef>
              <a:buClr>
                <a:srgbClr val="617A86"/>
              </a:buClr>
              <a:buFont typeface="Nixie One"/>
              <a:buNone/>
              <a:defRPr sz="2400">
                <a:solidFill>
                  <a:srgbClr val="617A86"/>
                </a:solidFill>
                <a:latin typeface="Nixie One"/>
                <a:ea typeface="Nixie One"/>
                <a:cs typeface="Nixie One"/>
                <a:sym typeface="Nixie One"/>
              </a:defRPr>
            </a:lvl6pPr>
            <a:lvl7pPr lvl="6" indent="0" rtl="0">
              <a:spcBef>
                <a:spcPts val="0"/>
              </a:spcBef>
              <a:buClr>
                <a:srgbClr val="617A86"/>
              </a:buClr>
              <a:buFont typeface="Nixie One"/>
              <a:buNone/>
              <a:defRPr sz="2400">
                <a:solidFill>
                  <a:srgbClr val="617A86"/>
                </a:solidFill>
                <a:latin typeface="Nixie One"/>
                <a:ea typeface="Nixie One"/>
                <a:cs typeface="Nixie One"/>
                <a:sym typeface="Nixie One"/>
              </a:defRPr>
            </a:lvl7pPr>
            <a:lvl8pPr lvl="7" indent="0" rtl="0">
              <a:spcBef>
                <a:spcPts val="0"/>
              </a:spcBef>
              <a:buClr>
                <a:srgbClr val="617A86"/>
              </a:buClr>
              <a:buFont typeface="Nixie One"/>
              <a:buNone/>
              <a:defRPr sz="2400">
                <a:solidFill>
                  <a:srgbClr val="617A86"/>
                </a:solidFill>
                <a:latin typeface="Nixie One"/>
                <a:ea typeface="Nixie One"/>
                <a:cs typeface="Nixie One"/>
                <a:sym typeface="Nixie One"/>
              </a:defRPr>
            </a:lvl8pPr>
            <a:lvl9pPr lvl="8" indent="0" rtl="0">
              <a:spcBef>
                <a:spcPts val="0"/>
              </a:spcBef>
              <a:buClr>
                <a:srgbClr val="617A86"/>
              </a:buClr>
              <a:buFont typeface="Nixie One"/>
              <a:buNone/>
              <a:defRPr sz="2400">
                <a:solidFill>
                  <a:srgbClr val="617A86"/>
                </a:solidFill>
                <a:latin typeface="Nixie One"/>
                <a:ea typeface="Nixie One"/>
                <a:cs typeface="Nixie One"/>
                <a:sym typeface="Nixie One"/>
              </a:defRPr>
            </a:lvl9pPr>
          </a:lstStyle>
          <a:p>
            <a:endParaRPr/>
          </a:p>
        </p:txBody>
      </p:sp>
      <p:sp>
        <p:nvSpPr>
          <p:cNvPr id="49" name="Shape 49"/>
          <p:cNvSpPr txBox="1">
            <a:spLocks noGrp="1"/>
          </p:cNvSpPr>
          <p:nvPr>
            <p:ph type="body" idx="1"/>
          </p:nvPr>
        </p:nvSpPr>
        <p:spPr>
          <a:xfrm>
            <a:off x="4572000" y="2034342"/>
            <a:ext cx="3639598" cy="3714799"/>
          </a:xfrm>
          <a:prstGeom prst="rect">
            <a:avLst/>
          </a:prstGeom>
          <a:noFill/>
          <a:ln>
            <a:noFill/>
          </a:ln>
        </p:spPr>
        <p:txBody>
          <a:bodyPr wrap="square" lIns="91425" tIns="91425" rIns="91425" bIns="91425" anchor="t" anchorCtr="0"/>
          <a:lstStyle>
            <a:lvl1pPr marL="0" marR="0" lvl="0" indent="169329" algn="l" rtl="0">
              <a:lnSpc>
                <a:spcPct val="100000"/>
              </a:lnSpc>
              <a:spcBef>
                <a:spcPts val="0"/>
              </a:spcBef>
              <a:spcAft>
                <a:spcPts val="0"/>
              </a:spcAft>
              <a:buClr>
                <a:srgbClr val="A1BECC"/>
              </a:buClr>
              <a:buSzPct val="100000"/>
              <a:buFont typeface="Varela Round"/>
              <a:buChar char="◎"/>
              <a:defRPr sz="2667" b="0" i="0" u="none" strike="noStrike" cap="none">
                <a:solidFill>
                  <a:srgbClr val="617A86"/>
                </a:solidFill>
                <a:latin typeface="Varela Round"/>
                <a:ea typeface="Varela Round"/>
                <a:cs typeface="Varela Round"/>
                <a:sym typeface="Varela Round"/>
              </a:defRPr>
            </a:lvl1pPr>
            <a:lvl2pPr marL="609585" marR="0" lvl="1" indent="169329" algn="l" rtl="0">
              <a:lnSpc>
                <a:spcPct val="100000"/>
              </a:lnSpc>
              <a:spcBef>
                <a:spcPts val="0"/>
              </a:spcBef>
              <a:spcAft>
                <a:spcPts val="0"/>
              </a:spcAft>
              <a:buClr>
                <a:srgbClr val="A1BECC"/>
              </a:buClr>
              <a:buSzPct val="100000"/>
              <a:buFont typeface="Varela Round"/>
              <a:buChar char="◉"/>
              <a:defRPr sz="2667" b="0" i="0" u="none" strike="noStrike" cap="none">
                <a:solidFill>
                  <a:srgbClr val="617A86"/>
                </a:solidFill>
                <a:latin typeface="Varela Round"/>
                <a:ea typeface="Varela Round"/>
                <a:cs typeface="Varela Round"/>
                <a:sym typeface="Varela Round"/>
              </a:defRPr>
            </a:lvl2pPr>
            <a:lvl3pPr marL="1219170" marR="0" lvl="2" indent="169329" algn="l" rtl="0">
              <a:lnSpc>
                <a:spcPct val="100000"/>
              </a:lnSpc>
              <a:spcBef>
                <a:spcPts val="0"/>
              </a:spcBef>
              <a:spcAft>
                <a:spcPts val="0"/>
              </a:spcAft>
              <a:buClr>
                <a:srgbClr val="A1BECC"/>
              </a:buClr>
              <a:buSzPct val="100000"/>
              <a:buFont typeface="Varela Round"/>
              <a:buChar char="￮"/>
              <a:defRPr sz="2667"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0"/>
              </a:spcBef>
              <a:spcAft>
                <a:spcPts val="0"/>
              </a:spcAft>
              <a:buClr>
                <a:srgbClr val="A1BECC"/>
              </a:buClr>
              <a:buFont typeface="Varela Round"/>
              <a:buNone/>
              <a:defRPr sz="2667" b="0" i="0" u="none" strike="noStrike" cap="none">
                <a:solidFill>
                  <a:srgbClr val="617A86"/>
                </a:solidFill>
                <a:latin typeface="Varela Round"/>
                <a:ea typeface="Varela Round"/>
                <a:cs typeface="Varela Round"/>
                <a:sym typeface="Varela Round"/>
              </a:defRPr>
            </a:lvl9pPr>
          </a:lstStyle>
          <a:p>
            <a:endParaRPr/>
          </a:p>
        </p:txBody>
      </p:sp>
      <p:sp>
        <p:nvSpPr>
          <p:cNvPr id="50" name="Shape 50"/>
          <p:cNvSpPr/>
          <p:nvPr/>
        </p:nvSpPr>
        <p:spPr>
          <a:xfrm>
            <a:off x="580275" y="1002603"/>
            <a:ext cx="3639598" cy="4852797"/>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1" name="Shape 51"/>
          <p:cNvSpPr/>
          <p:nvPr/>
        </p:nvSpPr>
        <p:spPr>
          <a:xfrm>
            <a:off x="-295650" y="-475267"/>
            <a:ext cx="1057800" cy="1410400"/>
          </a:xfrm>
          <a:prstGeom prst="ellipse">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2" name="Shape 52"/>
          <p:cNvSpPr/>
          <p:nvPr/>
        </p:nvSpPr>
        <p:spPr>
          <a:xfrm>
            <a:off x="2836600" y="239767"/>
            <a:ext cx="978600" cy="1304800"/>
          </a:xfrm>
          <a:prstGeom prst="donut">
            <a:avLst>
              <a:gd name="adj" fmla="val 39527"/>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3" name="Shape 53"/>
          <p:cNvSpPr/>
          <p:nvPr/>
        </p:nvSpPr>
        <p:spPr>
          <a:xfrm>
            <a:off x="465975" y="4923667"/>
            <a:ext cx="1019400" cy="13592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4" name="Shape 54"/>
          <p:cNvSpPr/>
          <p:nvPr/>
        </p:nvSpPr>
        <p:spPr>
          <a:xfrm>
            <a:off x="1485375" y="6079670"/>
            <a:ext cx="361498" cy="481997"/>
          </a:xfrm>
          <a:prstGeom prst="donut">
            <a:avLst>
              <a:gd name="adj" fmla="val 29951"/>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5" name="Shape 55"/>
          <p:cNvSpPr/>
          <p:nvPr/>
        </p:nvSpPr>
        <p:spPr>
          <a:xfrm>
            <a:off x="2364802" y="462600"/>
            <a:ext cx="274199" cy="365200"/>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6" name="Shape 56"/>
          <p:cNvSpPr/>
          <p:nvPr/>
        </p:nvSpPr>
        <p:spPr>
          <a:xfrm>
            <a:off x="-472600" y="-711200"/>
            <a:ext cx="1411800" cy="1882400"/>
          </a:xfrm>
          <a:prstGeom prst="ellipse">
            <a:avLst/>
          </a:prstGeom>
          <a:noFill/>
          <a:ln w="9525" cap="flat" cmpd="sng">
            <a:solidFill>
              <a:srgbClr val="00ACC3"/>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7" name="Shape 57"/>
          <p:cNvSpPr/>
          <p:nvPr/>
        </p:nvSpPr>
        <p:spPr>
          <a:xfrm>
            <a:off x="2899002" y="322967"/>
            <a:ext cx="853798" cy="1138397"/>
          </a:xfrm>
          <a:prstGeom prst="ellipse">
            <a:avLst/>
          </a:prstGeom>
          <a:noFill/>
          <a:ln w="9525" cap="flat" cmpd="sng">
            <a:solidFill>
              <a:srgbClr val="ED4A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58" name="Shape 58"/>
          <p:cNvSpPr/>
          <p:nvPr/>
        </p:nvSpPr>
        <p:spPr>
          <a:xfrm>
            <a:off x="1061152" y="190604"/>
            <a:ext cx="538499" cy="717599"/>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13164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935875" y="1212070"/>
            <a:ext cx="5275498" cy="854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2400" b="0" i="0" u="none" strike="noStrike" cap="none">
                <a:solidFill>
                  <a:srgbClr val="617A86"/>
                </a:solidFill>
                <a:latin typeface="Nixie One"/>
                <a:ea typeface="Nixie One"/>
                <a:cs typeface="Nixie One"/>
                <a:sym typeface="Nixie One"/>
              </a:defRPr>
            </a:lvl1pPr>
            <a:lvl2pPr lvl="1" indent="0">
              <a:spcBef>
                <a:spcPts val="0"/>
              </a:spcBef>
              <a:buClr>
                <a:srgbClr val="617A86"/>
              </a:buClr>
              <a:buFont typeface="Nixie One"/>
              <a:buNone/>
              <a:defRPr sz="2400">
                <a:solidFill>
                  <a:srgbClr val="617A86"/>
                </a:solidFill>
                <a:latin typeface="Nixie One"/>
                <a:ea typeface="Nixie One"/>
                <a:cs typeface="Nixie One"/>
                <a:sym typeface="Nixie One"/>
              </a:defRPr>
            </a:lvl2pPr>
            <a:lvl3pPr lvl="2" indent="0">
              <a:spcBef>
                <a:spcPts val="0"/>
              </a:spcBef>
              <a:buClr>
                <a:srgbClr val="617A86"/>
              </a:buClr>
              <a:buFont typeface="Nixie One"/>
              <a:buNone/>
              <a:defRPr sz="2400">
                <a:solidFill>
                  <a:srgbClr val="617A86"/>
                </a:solidFill>
                <a:latin typeface="Nixie One"/>
                <a:ea typeface="Nixie One"/>
                <a:cs typeface="Nixie One"/>
                <a:sym typeface="Nixie One"/>
              </a:defRPr>
            </a:lvl3pPr>
            <a:lvl4pPr lvl="3" indent="0">
              <a:spcBef>
                <a:spcPts val="0"/>
              </a:spcBef>
              <a:buClr>
                <a:srgbClr val="617A86"/>
              </a:buClr>
              <a:buFont typeface="Nixie One"/>
              <a:buNone/>
              <a:defRPr sz="2400">
                <a:solidFill>
                  <a:srgbClr val="617A86"/>
                </a:solidFill>
                <a:latin typeface="Nixie One"/>
                <a:ea typeface="Nixie One"/>
                <a:cs typeface="Nixie One"/>
                <a:sym typeface="Nixie One"/>
              </a:defRPr>
            </a:lvl4pPr>
            <a:lvl5pPr lvl="4" indent="0">
              <a:spcBef>
                <a:spcPts val="0"/>
              </a:spcBef>
              <a:buClr>
                <a:srgbClr val="617A86"/>
              </a:buClr>
              <a:buFont typeface="Nixie One"/>
              <a:buNone/>
              <a:defRPr sz="2400">
                <a:solidFill>
                  <a:srgbClr val="617A86"/>
                </a:solidFill>
                <a:latin typeface="Nixie One"/>
                <a:ea typeface="Nixie One"/>
                <a:cs typeface="Nixie One"/>
                <a:sym typeface="Nixie One"/>
              </a:defRPr>
            </a:lvl5pPr>
            <a:lvl6pPr lvl="5" indent="0">
              <a:spcBef>
                <a:spcPts val="0"/>
              </a:spcBef>
              <a:buClr>
                <a:srgbClr val="617A86"/>
              </a:buClr>
              <a:buFont typeface="Nixie One"/>
              <a:buNone/>
              <a:defRPr sz="2400">
                <a:solidFill>
                  <a:srgbClr val="617A86"/>
                </a:solidFill>
                <a:latin typeface="Nixie One"/>
                <a:ea typeface="Nixie One"/>
                <a:cs typeface="Nixie One"/>
                <a:sym typeface="Nixie One"/>
              </a:defRPr>
            </a:lvl6pPr>
            <a:lvl7pPr lvl="6" indent="0">
              <a:spcBef>
                <a:spcPts val="0"/>
              </a:spcBef>
              <a:buClr>
                <a:srgbClr val="617A86"/>
              </a:buClr>
              <a:buFont typeface="Nixie One"/>
              <a:buNone/>
              <a:defRPr sz="2400">
                <a:solidFill>
                  <a:srgbClr val="617A86"/>
                </a:solidFill>
                <a:latin typeface="Nixie One"/>
                <a:ea typeface="Nixie One"/>
                <a:cs typeface="Nixie One"/>
                <a:sym typeface="Nixie One"/>
              </a:defRPr>
            </a:lvl7pPr>
            <a:lvl8pPr lvl="7" indent="0">
              <a:spcBef>
                <a:spcPts val="0"/>
              </a:spcBef>
              <a:buClr>
                <a:srgbClr val="617A86"/>
              </a:buClr>
              <a:buFont typeface="Nixie One"/>
              <a:buNone/>
              <a:defRPr sz="2400">
                <a:solidFill>
                  <a:srgbClr val="617A86"/>
                </a:solidFill>
                <a:latin typeface="Nixie One"/>
                <a:ea typeface="Nixie One"/>
                <a:cs typeface="Nixie One"/>
                <a:sym typeface="Nixie One"/>
              </a:defRPr>
            </a:lvl8pPr>
            <a:lvl9pPr lvl="8" indent="0">
              <a:spcBef>
                <a:spcPts val="0"/>
              </a:spcBef>
              <a:buClr>
                <a:srgbClr val="617A86"/>
              </a:buClr>
              <a:buFont typeface="Nixie One"/>
              <a:buNone/>
              <a:defRPr sz="2400">
                <a:solidFill>
                  <a:srgbClr val="617A86"/>
                </a:solidFill>
                <a:latin typeface="Nixie One"/>
                <a:ea typeface="Nixie One"/>
                <a:cs typeface="Nixie One"/>
                <a:sym typeface="Nixie One"/>
              </a:defRPr>
            </a:lvl9pPr>
          </a:lstStyle>
          <a:p>
            <a:endParaRPr/>
          </a:p>
        </p:txBody>
      </p:sp>
      <p:sp>
        <p:nvSpPr>
          <p:cNvPr id="61" name="Shape 61"/>
          <p:cNvSpPr txBox="1">
            <a:spLocks noGrp="1"/>
          </p:cNvSpPr>
          <p:nvPr>
            <p:ph type="body" idx="1"/>
          </p:nvPr>
        </p:nvSpPr>
        <p:spPr>
          <a:xfrm>
            <a:off x="2935875" y="2066867"/>
            <a:ext cx="2560500" cy="4501200"/>
          </a:xfrm>
          <a:prstGeom prst="rect">
            <a:avLst/>
          </a:prstGeom>
          <a:noFill/>
          <a:ln>
            <a:noFill/>
          </a:ln>
        </p:spPr>
        <p:txBody>
          <a:bodyPr wrap="square" lIns="91425" tIns="91425" rIns="91425" bIns="91425" anchor="t" anchorCtr="0"/>
          <a:lstStyle>
            <a:lvl1pPr marL="0" marR="0" lvl="0"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1pPr>
            <a:lvl2pPr marL="609585" marR="0" lvl="1"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2pPr>
            <a:lvl3pPr marL="1219170" marR="0" lvl="2"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9pPr>
          </a:lstStyle>
          <a:p>
            <a:endParaRPr/>
          </a:p>
        </p:txBody>
      </p:sp>
      <p:sp>
        <p:nvSpPr>
          <p:cNvPr id="62" name="Shape 62"/>
          <p:cNvSpPr txBox="1">
            <a:spLocks noGrp="1"/>
          </p:cNvSpPr>
          <p:nvPr>
            <p:ph type="body" idx="2"/>
          </p:nvPr>
        </p:nvSpPr>
        <p:spPr>
          <a:xfrm>
            <a:off x="5650848" y="2066867"/>
            <a:ext cx="2560500" cy="4501200"/>
          </a:xfrm>
          <a:prstGeom prst="rect">
            <a:avLst/>
          </a:prstGeom>
          <a:noFill/>
          <a:ln>
            <a:noFill/>
          </a:ln>
        </p:spPr>
        <p:txBody>
          <a:bodyPr wrap="square" lIns="91425" tIns="91425" rIns="91425" bIns="91425" anchor="t" anchorCtr="0"/>
          <a:lstStyle>
            <a:lvl1pPr marL="0" marR="0" lvl="0"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1pPr>
            <a:lvl2pPr marL="609585" marR="0" lvl="1"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2pPr>
            <a:lvl3pPr marL="1219170" marR="0" lvl="2" indent="152396" algn="l" rtl="0">
              <a:lnSpc>
                <a:spcPct val="100000"/>
              </a:lnSpc>
              <a:spcBef>
                <a:spcPts val="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0"/>
              </a:spcBef>
              <a:spcAft>
                <a:spcPts val="0"/>
              </a:spcAft>
              <a:buClr>
                <a:srgbClr val="A1BECC"/>
              </a:buClr>
              <a:buFont typeface="Varela Round"/>
              <a:buNone/>
              <a:defRPr sz="2400" b="0" i="0" u="none" strike="noStrike" cap="none">
                <a:solidFill>
                  <a:srgbClr val="617A86"/>
                </a:solidFill>
                <a:latin typeface="Varela Round"/>
                <a:ea typeface="Varela Round"/>
                <a:cs typeface="Varela Round"/>
                <a:sym typeface="Varela Round"/>
              </a:defRPr>
            </a:lvl9pPr>
          </a:lstStyle>
          <a:p>
            <a:endParaRPr/>
          </a:p>
        </p:txBody>
      </p:sp>
      <p:sp>
        <p:nvSpPr>
          <p:cNvPr id="63" name="Shape 63"/>
          <p:cNvSpPr/>
          <p:nvPr/>
        </p:nvSpPr>
        <p:spPr>
          <a:xfrm>
            <a:off x="-358950" y="2925867"/>
            <a:ext cx="2347200" cy="3129600"/>
          </a:xfrm>
          <a:prstGeom prst="donut">
            <a:avLst>
              <a:gd name="adj" fmla="val 36789"/>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4" name="Shape 64"/>
          <p:cNvSpPr/>
          <p:nvPr/>
        </p:nvSpPr>
        <p:spPr>
          <a:xfrm>
            <a:off x="198450" y="-428167"/>
            <a:ext cx="978600" cy="1304800"/>
          </a:xfrm>
          <a:prstGeom prst="ellipse">
            <a:avLst/>
          </a:prstGeom>
          <a:noFill/>
          <a:ln w="9525" cap="flat" cmpd="sng">
            <a:solidFill>
              <a:srgbClr val="E8004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5" name="Shape 65"/>
          <p:cNvSpPr/>
          <p:nvPr/>
        </p:nvSpPr>
        <p:spPr>
          <a:xfrm>
            <a:off x="198450" y="560633"/>
            <a:ext cx="657600" cy="876800"/>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6" name="Shape 66"/>
          <p:cNvSpPr/>
          <p:nvPr/>
        </p:nvSpPr>
        <p:spPr>
          <a:xfrm>
            <a:off x="1177052" y="876637"/>
            <a:ext cx="846899" cy="1129199"/>
          </a:xfrm>
          <a:prstGeom prst="donut">
            <a:avLst>
              <a:gd name="adj" fmla="val 22275"/>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7" name="Shape 67"/>
          <p:cNvSpPr/>
          <p:nvPr/>
        </p:nvSpPr>
        <p:spPr>
          <a:xfrm>
            <a:off x="887652" y="5523070"/>
            <a:ext cx="1207798" cy="1610397"/>
          </a:xfrm>
          <a:prstGeom prst="ellipse">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8" name="Shape 68"/>
          <p:cNvSpPr/>
          <p:nvPr/>
        </p:nvSpPr>
        <p:spPr>
          <a:xfrm>
            <a:off x="153675" y="6399467"/>
            <a:ext cx="550500" cy="734000"/>
          </a:xfrm>
          <a:prstGeom prst="donut">
            <a:avLst>
              <a:gd name="adj" fmla="val 18606"/>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69" name="Shape 69"/>
          <p:cNvSpPr/>
          <p:nvPr/>
        </p:nvSpPr>
        <p:spPr>
          <a:xfrm>
            <a:off x="1172526" y="2262603"/>
            <a:ext cx="304798" cy="406397"/>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0" name="Shape 70"/>
          <p:cNvSpPr/>
          <p:nvPr/>
        </p:nvSpPr>
        <p:spPr>
          <a:xfrm>
            <a:off x="7844250" y="825700"/>
            <a:ext cx="550500" cy="734000"/>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1" name="Shape 71"/>
          <p:cNvSpPr/>
          <p:nvPr/>
        </p:nvSpPr>
        <p:spPr>
          <a:xfrm>
            <a:off x="7515500" y="-96667"/>
            <a:ext cx="397498" cy="529997"/>
          </a:xfrm>
          <a:prstGeom prst="donut">
            <a:avLst>
              <a:gd name="adj" fmla="val 30568"/>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2" name="Shape 72"/>
          <p:cNvSpPr/>
          <p:nvPr/>
        </p:nvSpPr>
        <p:spPr>
          <a:xfrm>
            <a:off x="8651502" y="1374470"/>
            <a:ext cx="304798" cy="406397"/>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3" name="Shape 73"/>
          <p:cNvSpPr/>
          <p:nvPr/>
        </p:nvSpPr>
        <p:spPr>
          <a:xfrm>
            <a:off x="8097902" y="223270"/>
            <a:ext cx="741599" cy="988799"/>
          </a:xfrm>
          <a:prstGeom prst="donut">
            <a:avLst>
              <a:gd name="adj" fmla="val 8064"/>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4" name="Shape 74"/>
          <p:cNvSpPr/>
          <p:nvPr/>
        </p:nvSpPr>
        <p:spPr>
          <a:xfrm>
            <a:off x="8394750" y="2005833"/>
            <a:ext cx="188100" cy="2508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5" name="Shape 75"/>
          <p:cNvSpPr/>
          <p:nvPr/>
        </p:nvSpPr>
        <p:spPr>
          <a:xfrm>
            <a:off x="-205623" y="3130304"/>
            <a:ext cx="2040599" cy="2720799"/>
          </a:xfrm>
          <a:prstGeom prst="ellipse">
            <a:avLst/>
          </a:prstGeom>
          <a:noFill/>
          <a:ln w="9525" cap="flat" cmpd="sng">
            <a:solidFill>
              <a:srgbClr val="65BB48"/>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6" name="Shape 76"/>
          <p:cNvSpPr/>
          <p:nvPr/>
        </p:nvSpPr>
        <p:spPr>
          <a:xfrm>
            <a:off x="305125" y="-285933"/>
            <a:ext cx="765300" cy="1020400"/>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77" name="Shape 77"/>
          <p:cNvSpPr/>
          <p:nvPr/>
        </p:nvSpPr>
        <p:spPr>
          <a:xfrm>
            <a:off x="8532600" y="1215937"/>
            <a:ext cx="542698" cy="723597"/>
          </a:xfrm>
          <a:prstGeom prst="ellipse">
            <a:avLst/>
          </a:prstGeom>
          <a:noFill/>
          <a:ln w="9525" cap="flat" cmpd="sng">
            <a:solidFill>
              <a:srgbClr val="F8BB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53696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ubtitle">
    <p:spTree>
      <p:nvGrpSpPr>
        <p:cNvPr id="1" name="Shape 78"/>
        <p:cNvGrpSpPr/>
        <p:nvPr/>
      </p:nvGrpSpPr>
      <p:grpSpPr>
        <a:xfrm>
          <a:off x="0" y="0"/>
          <a:ext cx="0" cy="0"/>
          <a:chOff x="0" y="0"/>
          <a:chExt cx="0" cy="0"/>
        </a:xfrm>
      </p:grpSpPr>
      <p:sp>
        <p:nvSpPr>
          <p:cNvPr id="79" name="Shape 79"/>
          <p:cNvSpPr/>
          <p:nvPr/>
        </p:nvSpPr>
        <p:spPr>
          <a:xfrm>
            <a:off x="3058200" y="-393933"/>
            <a:ext cx="3027598" cy="4037197"/>
          </a:xfrm>
          <a:prstGeom prst="ellipse">
            <a:avLst/>
          </a:prstGeom>
          <a:noFill/>
          <a:ln w="9525" cap="flat" cmpd="sng">
            <a:solidFill>
              <a:srgbClr val="A1BEC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0" name="Shape 80"/>
          <p:cNvSpPr txBox="1">
            <a:spLocks noGrp="1"/>
          </p:cNvSpPr>
          <p:nvPr>
            <p:ph type="ctrTitle"/>
          </p:nvPr>
        </p:nvSpPr>
        <p:spPr>
          <a:xfrm>
            <a:off x="1773750" y="3228735"/>
            <a:ext cx="5596498" cy="1546397"/>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617A86"/>
              </a:buClr>
              <a:buFont typeface="Nixie One"/>
              <a:buNone/>
              <a:defRPr sz="4800" b="0" i="0" u="none" strike="noStrike" cap="none">
                <a:solidFill>
                  <a:srgbClr val="617A86"/>
                </a:solidFill>
                <a:latin typeface="Nixie One"/>
                <a:ea typeface="Nixie One"/>
                <a:cs typeface="Nixie One"/>
                <a:sym typeface="Nixie One"/>
              </a:defRPr>
            </a:lvl1pPr>
            <a:lvl2pPr lvl="1" indent="0" algn="ctr" rtl="0">
              <a:spcBef>
                <a:spcPts val="0"/>
              </a:spcBef>
              <a:buClr>
                <a:srgbClr val="617A86"/>
              </a:buClr>
              <a:buFont typeface="Nixie One"/>
              <a:buNone/>
              <a:defRPr sz="6400">
                <a:solidFill>
                  <a:srgbClr val="617A86"/>
                </a:solidFill>
                <a:latin typeface="Nixie One"/>
                <a:ea typeface="Nixie One"/>
                <a:cs typeface="Nixie One"/>
                <a:sym typeface="Nixie One"/>
              </a:defRPr>
            </a:lvl2pPr>
            <a:lvl3pPr lvl="2" indent="0" algn="ctr" rtl="0">
              <a:spcBef>
                <a:spcPts val="0"/>
              </a:spcBef>
              <a:buClr>
                <a:srgbClr val="617A86"/>
              </a:buClr>
              <a:buFont typeface="Nixie One"/>
              <a:buNone/>
              <a:defRPr sz="6400">
                <a:solidFill>
                  <a:srgbClr val="617A86"/>
                </a:solidFill>
                <a:latin typeface="Nixie One"/>
                <a:ea typeface="Nixie One"/>
                <a:cs typeface="Nixie One"/>
                <a:sym typeface="Nixie One"/>
              </a:defRPr>
            </a:lvl3pPr>
            <a:lvl4pPr lvl="3" indent="0" algn="ctr" rtl="0">
              <a:spcBef>
                <a:spcPts val="0"/>
              </a:spcBef>
              <a:buClr>
                <a:srgbClr val="617A86"/>
              </a:buClr>
              <a:buFont typeface="Nixie One"/>
              <a:buNone/>
              <a:defRPr sz="6400">
                <a:solidFill>
                  <a:srgbClr val="617A86"/>
                </a:solidFill>
                <a:latin typeface="Nixie One"/>
                <a:ea typeface="Nixie One"/>
                <a:cs typeface="Nixie One"/>
                <a:sym typeface="Nixie One"/>
              </a:defRPr>
            </a:lvl4pPr>
            <a:lvl5pPr lvl="4" indent="0" algn="ctr" rtl="0">
              <a:spcBef>
                <a:spcPts val="0"/>
              </a:spcBef>
              <a:buClr>
                <a:srgbClr val="617A86"/>
              </a:buClr>
              <a:buFont typeface="Nixie One"/>
              <a:buNone/>
              <a:defRPr sz="6400">
                <a:solidFill>
                  <a:srgbClr val="617A86"/>
                </a:solidFill>
                <a:latin typeface="Nixie One"/>
                <a:ea typeface="Nixie One"/>
                <a:cs typeface="Nixie One"/>
                <a:sym typeface="Nixie One"/>
              </a:defRPr>
            </a:lvl5pPr>
            <a:lvl6pPr lvl="5" indent="0" algn="ctr" rtl="0">
              <a:spcBef>
                <a:spcPts val="0"/>
              </a:spcBef>
              <a:buClr>
                <a:srgbClr val="617A86"/>
              </a:buClr>
              <a:buFont typeface="Nixie One"/>
              <a:buNone/>
              <a:defRPr sz="6400">
                <a:solidFill>
                  <a:srgbClr val="617A86"/>
                </a:solidFill>
                <a:latin typeface="Nixie One"/>
                <a:ea typeface="Nixie One"/>
                <a:cs typeface="Nixie One"/>
                <a:sym typeface="Nixie One"/>
              </a:defRPr>
            </a:lvl6pPr>
            <a:lvl7pPr lvl="6" indent="0" algn="ctr" rtl="0">
              <a:spcBef>
                <a:spcPts val="0"/>
              </a:spcBef>
              <a:buClr>
                <a:srgbClr val="617A86"/>
              </a:buClr>
              <a:buFont typeface="Nixie One"/>
              <a:buNone/>
              <a:defRPr sz="6400">
                <a:solidFill>
                  <a:srgbClr val="617A86"/>
                </a:solidFill>
                <a:latin typeface="Nixie One"/>
                <a:ea typeface="Nixie One"/>
                <a:cs typeface="Nixie One"/>
                <a:sym typeface="Nixie One"/>
              </a:defRPr>
            </a:lvl7pPr>
            <a:lvl8pPr lvl="7" indent="0" algn="ctr" rtl="0">
              <a:spcBef>
                <a:spcPts val="0"/>
              </a:spcBef>
              <a:buClr>
                <a:srgbClr val="617A86"/>
              </a:buClr>
              <a:buFont typeface="Nixie One"/>
              <a:buNone/>
              <a:defRPr sz="6400">
                <a:solidFill>
                  <a:srgbClr val="617A86"/>
                </a:solidFill>
                <a:latin typeface="Nixie One"/>
                <a:ea typeface="Nixie One"/>
                <a:cs typeface="Nixie One"/>
                <a:sym typeface="Nixie One"/>
              </a:defRPr>
            </a:lvl8pPr>
            <a:lvl9pPr lvl="8" indent="0" algn="ctr" rtl="0">
              <a:spcBef>
                <a:spcPts val="0"/>
              </a:spcBef>
              <a:buClr>
                <a:srgbClr val="617A86"/>
              </a:buClr>
              <a:buFont typeface="Nixie One"/>
              <a:buNone/>
              <a:defRPr sz="6400">
                <a:solidFill>
                  <a:srgbClr val="617A86"/>
                </a:solidFill>
                <a:latin typeface="Nixie One"/>
                <a:ea typeface="Nixie One"/>
                <a:cs typeface="Nixie One"/>
                <a:sym typeface="Nixie One"/>
              </a:defRPr>
            </a:lvl9pPr>
          </a:lstStyle>
          <a:p>
            <a:endParaRPr/>
          </a:p>
        </p:txBody>
      </p:sp>
      <p:sp>
        <p:nvSpPr>
          <p:cNvPr id="81" name="Shape 81"/>
          <p:cNvSpPr txBox="1">
            <a:spLocks noGrp="1"/>
          </p:cNvSpPr>
          <p:nvPr>
            <p:ph type="subTitle" idx="1"/>
          </p:nvPr>
        </p:nvSpPr>
        <p:spPr>
          <a:xfrm>
            <a:off x="1773750" y="4599541"/>
            <a:ext cx="5596498" cy="1046397"/>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A1BECC"/>
              </a:buClr>
              <a:buFont typeface="Varela Round"/>
              <a:buNone/>
              <a:defRPr sz="3200" b="1" i="0" u="none" strike="noStrike" cap="none">
                <a:solidFill>
                  <a:srgbClr val="A1BECC"/>
                </a:solidFill>
                <a:latin typeface="Varela Round"/>
                <a:ea typeface="Varela Round"/>
                <a:cs typeface="Varela Round"/>
                <a:sym typeface="Varela Round"/>
              </a:defRPr>
            </a:lvl1pPr>
            <a:lvl2pPr marL="609585" marR="0" lvl="1"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2pPr>
            <a:lvl3pPr marL="1219170" marR="0" lvl="2"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3pPr>
            <a:lvl4pPr marL="1828754" marR="0" lvl="3"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4pPr>
            <a:lvl5pPr marL="2438339" marR="0" lvl="4"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5pPr>
            <a:lvl6pPr marL="3047924" marR="0" lvl="5"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6pPr>
            <a:lvl7pPr marL="3657509" marR="0" lvl="6"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7pPr>
            <a:lvl8pPr marL="4267093" marR="0" lvl="7"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8pPr>
            <a:lvl9pPr marL="4876678" marR="0" lvl="8" indent="0" algn="ctr" rtl="0">
              <a:lnSpc>
                <a:spcPct val="100000"/>
              </a:lnSpc>
              <a:spcBef>
                <a:spcPts val="0"/>
              </a:spcBef>
              <a:spcAft>
                <a:spcPts val="0"/>
              </a:spcAft>
              <a:buClr>
                <a:srgbClr val="A1BECC"/>
              </a:buClr>
              <a:buFont typeface="Varela Round"/>
              <a:buNone/>
              <a:defRPr sz="4000" b="1" i="0" u="none" strike="noStrike" cap="none">
                <a:solidFill>
                  <a:srgbClr val="A1BECC"/>
                </a:solidFill>
                <a:latin typeface="Varela Round"/>
                <a:ea typeface="Varela Round"/>
                <a:cs typeface="Varela Round"/>
                <a:sym typeface="Varela Round"/>
              </a:defRPr>
            </a:lvl9pPr>
          </a:lstStyle>
          <a:p>
            <a:endParaRPr/>
          </a:p>
        </p:txBody>
      </p:sp>
      <p:sp>
        <p:nvSpPr>
          <p:cNvPr id="82" name="Shape 82"/>
          <p:cNvSpPr/>
          <p:nvPr/>
        </p:nvSpPr>
        <p:spPr>
          <a:xfrm>
            <a:off x="1414537" y="5317633"/>
            <a:ext cx="206100" cy="274800"/>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3" name="Shape 83"/>
          <p:cNvSpPr/>
          <p:nvPr/>
        </p:nvSpPr>
        <p:spPr>
          <a:xfrm>
            <a:off x="7630150" y="3292833"/>
            <a:ext cx="2347200" cy="3129600"/>
          </a:xfrm>
          <a:prstGeom prst="donut">
            <a:avLst>
              <a:gd name="adj" fmla="val 29778"/>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4" name="Shape 84"/>
          <p:cNvSpPr/>
          <p:nvPr/>
        </p:nvSpPr>
        <p:spPr>
          <a:xfrm>
            <a:off x="376550" y="1518933"/>
            <a:ext cx="978600" cy="1304800"/>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5" name="Shape 85"/>
          <p:cNvSpPr/>
          <p:nvPr/>
        </p:nvSpPr>
        <p:spPr>
          <a:xfrm>
            <a:off x="7240275" y="6216933"/>
            <a:ext cx="657600" cy="876800"/>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6" name="Shape 86"/>
          <p:cNvSpPr/>
          <p:nvPr/>
        </p:nvSpPr>
        <p:spPr>
          <a:xfrm>
            <a:off x="231177" y="-762266"/>
            <a:ext cx="2284199" cy="3045599"/>
          </a:xfrm>
          <a:prstGeom prst="donut">
            <a:avLst>
              <a:gd name="adj" fmla="val 11909"/>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7" name="Shape 87"/>
          <p:cNvSpPr/>
          <p:nvPr/>
        </p:nvSpPr>
        <p:spPr>
          <a:xfrm>
            <a:off x="7507625" y="1223300"/>
            <a:ext cx="657600" cy="8768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8" name="Shape 88"/>
          <p:cNvSpPr/>
          <p:nvPr/>
        </p:nvSpPr>
        <p:spPr>
          <a:xfrm>
            <a:off x="8065926" y="-393933"/>
            <a:ext cx="1207798" cy="1610397"/>
          </a:xfrm>
          <a:prstGeom prst="donut">
            <a:avLst>
              <a:gd name="adj" fmla="val 42915"/>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89" name="Shape 89"/>
          <p:cNvSpPr/>
          <p:nvPr/>
        </p:nvSpPr>
        <p:spPr>
          <a:xfrm>
            <a:off x="1417200" y="2736870"/>
            <a:ext cx="304798" cy="406397"/>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0" name="Shape 90"/>
          <p:cNvSpPr/>
          <p:nvPr/>
        </p:nvSpPr>
        <p:spPr>
          <a:xfrm>
            <a:off x="180500" y="5364333"/>
            <a:ext cx="1370700" cy="18276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1" name="Shape 91"/>
          <p:cNvSpPr/>
          <p:nvPr/>
        </p:nvSpPr>
        <p:spPr>
          <a:xfrm>
            <a:off x="246047" y="4487398"/>
            <a:ext cx="455999" cy="607999"/>
          </a:xfrm>
          <a:prstGeom prst="ellipse">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2" name="Shape 92"/>
          <p:cNvSpPr/>
          <p:nvPr/>
        </p:nvSpPr>
        <p:spPr>
          <a:xfrm>
            <a:off x="7072325" y="5992970"/>
            <a:ext cx="993600" cy="1324397"/>
          </a:xfrm>
          <a:prstGeom prst="ellipse">
            <a:avLst/>
          </a:prstGeom>
          <a:noFill/>
          <a:ln w="9525" cap="flat" cmpd="sng">
            <a:solidFill>
              <a:srgbClr val="00ACC3"/>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3" name="Shape 93"/>
          <p:cNvSpPr/>
          <p:nvPr/>
        </p:nvSpPr>
        <p:spPr>
          <a:xfrm>
            <a:off x="7370250" y="1040137"/>
            <a:ext cx="932398" cy="1243197"/>
          </a:xfrm>
          <a:prstGeom prst="ellipse">
            <a:avLst/>
          </a:prstGeom>
          <a:noFill/>
          <a:ln w="9525" cap="flat" cmpd="sng">
            <a:solidFill>
              <a:srgbClr val="BBCD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4" name="Shape 94"/>
          <p:cNvSpPr/>
          <p:nvPr/>
        </p:nvSpPr>
        <p:spPr>
          <a:xfrm>
            <a:off x="180500" y="4400000"/>
            <a:ext cx="586800" cy="782400"/>
          </a:xfrm>
          <a:prstGeom prst="ellipse">
            <a:avLst/>
          </a:prstGeom>
          <a:noFill/>
          <a:ln w="9525" cap="flat" cmpd="sng">
            <a:solidFill>
              <a:srgbClr val="65BB48"/>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5" name="Shape 95"/>
          <p:cNvSpPr/>
          <p:nvPr/>
        </p:nvSpPr>
        <p:spPr>
          <a:xfrm>
            <a:off x="7733375" y="623067"/>
            <a:ext cx="206100" cy="274800"/>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96" name="Shape 96"/>
          <p:cNvSpPr/>
          <p:nvPr/>
        </p:nvSpPr>
        <p:spPr>
          <a:xfrm>
            <a:off x="598175" y="-272933"/>
            <a:ext cx="1550100" cy="2066800"/>
          </a:xfrm>
          <a:prstGeom prst="ellipse">
            <a:avLst/>
          </a:prstGeom>
          <a:noFill/>
          <a:ln w="9525" cap="flat" cmpd="sng">
            <a:solidFill>
              <a:srgbClr val="E8004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92945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935875" y="1212070"/>
            <a:ext cx="5275498" cy="854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2400" b="0" i="0" u="none" strike="noStrike" cap="none">
                <a:solidFill>
                  <a:srgbClr val="617A86"/>
                </a:solidFill>
                <a:latin typeface="Nixie One"/>
                <a:ea typeface="Nixie One"/>
                <a:cs typeface="Nixie One"/>
                <a:sym typeface="Nixie One"/>
              </a:defRPr>
            </a:lvl1pPr>
            <a:lvl2pPr lvl="1" indent="0">
              <a:spcBef>
                <a:spcPts val="0"/>
              </a:spcBef>
              <a:buClr>
                <a:srgbClr val="617A86"/>
              </a:buClr>
              <a:buFont typeface="Nixie One"/>
              <a:buNone/>
              <a:defRPr sz="2400">
                <a:solidFill>
                  <a:srgbClr val="617A86"/>
                </a:solidFill>
                <a:latin typeface="Nixie One"/>
                <a:ea typeface="Nixie One"/>
                <a:cs typeface="Nixie One"/>
                <a:sym typeface="Nixie One"/>
              </a:defRPr>
            </a:lvl2pPr>
            <a:lvl3pPr lvl="2" indent="0">
              <a:spcBef>
                <a:spcPts val="0"/>
              </a:spcBef>
              <a:buClr>
                <a:srgbClr val="617A86"/>
              </a:buClr>
              <a:buFont typeface="Nixie One"/>
              <a:buNone/>
              <a:defRPr sz="2400">
                <a:solidFill>
                  <a:srgbClr val="617A86"/>
                </a:solidFill>
                <a:latin typeface="Nixie One"/>
                <a:ea typeface="Nixie One"/>
                <a:cs typeface="Nixie One"/>
                <a:sym typeface="Nixie One"/>
              </a:defRPr>
            </a:lvl3pPr>
            <a:lvl4pPr lvl="3" indent="0">
              <a:spcBef>
                <a:spcPts val="0"/>
              </a:spcBef>
              <a:buClr>
                <a:srgbClr val="617A86"/>
              </a:buClr>
              <a:buFont typeface="Nixie One"/>
              <a:buNone/>
              <a:defRPr sz="2400">
                <a:solidFill>
                  <a:srgbClr val="617A86"/>
                </a:solidFill>
                <a:latin typeface="Nixie One"/>
                <a:ea typeface="Nixie One"/>
                <a:cs typeface="Nixie One"/>
                <a:sym typeface="Nixie One"/>
              </a:defRPr>
            </a:lvl4pPr>
            <a:lvl5pPr lvl="4" indent="0">
              <a:spcBef>
                <a:spcPts val="0"/>
              </a:spcBef>
              <a:buClr>
                <a:srgbClr val="617A86"/>
              </a:buClr>
              <a:buFont typeface="Nixie One"/>
              <a:buNone/>
              <a:defRPr sz="2400">
                <a:solidFill>
                  <a:srgbClr val="617A86"/>
                </a:solidFill>
                <a:latin typeface="Nixie One"/>
                <a:ea typeface="Nixie One"/>
                <a:cs typeface="Nixie One"/>
                <a:sym typeface="Nixie One"/>
              </a:defRPr>
            </a:lvl5pPr>
            <a:lvl6pPr lvl="5" indent="0">
              <a:spcBef>
                <a:spcPts val="0"/>
              </a:spcBef>
              <a:buClr>
                <a:srgbClr val="617A86"/>
              </a:buClr>
              <a:buFont typeface="Nixie One"/>
              <a:buNone/>
              <a:defRPr sz="2400">
                <a:solidFill>
                  <a:srgbClr val="617A86"/>
                </a:solidFill>
                <a:latin typeface="Nixie One"/>
                <a:ea typeface="Nixie One"/>
                <a:cs typeface="Nixie One"/>
                <a:sym typeface="Nixie One"/>
              </a:defRPr>
            </a:lvl6pPr>
            <a:lvl7pPr lvl="6" indent="0">
              <a:spcBef>
                <a:spcPts val="0"/>
              </a:spcBef>
              <a:buClr>
                <a:srgbClr val="617A86"/>
              </a:buClr>
              <a:buFont typeface="Nixie One"/>
              <a:buNone/>
              <a:defRPr sz="2400">
                <a:solidFill>
                  <a:srgbClr val="617A86"/>
                </a:solidFill>
                <a:latin typeface="Nixie One"/>
                <a:ea typeface="Nixie One"/>
                <a:cs typeface="Nixie One"/>
                <a:sym typeface="Nixie One"/>
              </a:defRPr>
            </a:lvl7pPr>
            <a:lvl8pPr lvl="7" indent="0">
              <a:spcBef>
                <a:spcPts val="0"/>
              </a:spcBef>
              <a:buClr>
                <a:srgbClr val="617A86"/>
              </a:buClr>
              <a:buFont typeface="Nixie One"/>
              <a:buNone/>
              <a:defRPr sz="2400">
                <a:solidFill>
                  <a:srgbClr val="617A86"/>
                </a:solidFill>
                <a:latin typeface="Nixie One"/>
                <a:ea typeface="Nixie One"/>
                <a:cs typeface="Nixie One"/>
                <a:sym typeface="Nixie One"/>
              </a:defRPr>
            </a:lvl8pPr>
            <a:lvl9pPr lvl="8" indent="0">
              <a:spcBef>
                <a:spcPts val="0"/>
              </a:spcBef>
              <a:buClr>
                <a:srgbClr val="617A86"/>
              </a:buClr>
              <a:buFont typeface="Nixie One"/>
              <a:buNone/>
              <a:defRPr sz="2400">
                <a:solidFill>
                  <a:srgbClr val="617A86"/>
                </a:solidFill>
                <a:latin typeface="Nixie One"/>
                <a:ea typeface="Nixie One"/>
                <a:cs typeface="Nixie One"/>
                <a:sym typeface="Nixie One"/>
              </a:defRPr>
            </a:lvl9pPr>
          </a:lstStyle>
          <a:p>
            <a:endParaRPr/>
          </a:p>
        </p:txBody>
      </p:sp>
      <p:sp>
        <p:nvSpPr>
          <p:cNvPr id="118" name="Shape 118"/>
          <p:cNvSpPr txBox="1">
            <a:spLocks noGrp="1"/>
          </p:cNvSpPr>
          <p:nvPr>
            <p:ph type="body" idx="1"/>
          </p:nvPr>
        </p:nvSpPr>
        <p:spPr>
          <a:xfrm>
            <a:off x="2935875" y="2034343"/>
            <a:ext cx="5275498" cy="3714799"/>
          </a:xfrm>
          <a:prstGeom prst="rect">
            <a:avLst/>
          </a:prstGeom>
          <a:noFill/>
          <a:ln>
            <a:noFill/>
          </a:ln>
        </p:spPr>
        <p:txBody>
          <a:bodyPr wrap="square" lIns="91425" tIns="91425" rIns="91425" bIns="91425" anchor="t" anchorCtr="0"/>
          <a:lstStyle>
            <a:lvl1pPr marL="0" marR="0" lvl="0" indent="203195" algn="l" rtl="0">
              <a:lnSpc>
                <a:spcPct val="100000"/>
              </a:lnSpc>
              <a:spcBef>
                <a:spcPts val="80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1pPr>
            <a:lvl2pPr marL="609585" marR="0" lvl="1" indent="203195" algn="l" rtl="0">
              <a:lnSpc>
                <a:spcPct val="100000"/>
              </a:lnSpc>
              <a:spcBef>
                <a:spcPts val="64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2pPr>
            <a:lvl3pPr marL="1219170" marR="0" lvl="2" indent="203195" algn="l" rtl="0">
              <a:lnSpc>
                <a:spcPct val="100000"/>
              </a:lnSpc>
              <a:spcBef>
                <a:spcPts val="64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9pPr>
          </a:lstStyle>
          <a:p>
            <a:endParaRPr/>
          </a:p>
        </p:txBody>
      </p:sp>
      <p:sp>
        <p:nvSpPr>
          <p:cNvPr id="119" name="Shape 119"/>
          <p:cNvSpPr txBox="1">
            <a:spLocks noGrp="1"/>
          </p:cNvSpPr>
          <p:nvPr>
            <p:ph type="dt" idx="10"/>
          </p:nvPr>
        </p:nvSpPr>
        <p:spPr>
          <a:xfrm>
            <a:off x="857248" y="6223829"/>
            <a:ext cx="1746805" cy="3651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kern="0"/>
          </a:p>
        </p:txBody>
      </p:sp>
      <p:sp>
        <p:nvSpPr>
          <p:cNvPr id="120" name="Shape 120"/>
          <p:cNvSpPr txBox="1">
            <a:spLocks noGrp="1"/>
          </p:cNvSpPr>
          <p:nvPr>
            <p:ph type="ftr" idx="11"/>
          </p:nvPr>
        </p:nvSpPr>
        <p:spPr>
          <a:xfrm>
            <a:off x="2961862" y="6223829"/>
            <a:ext cx="3538331" cy="3651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kern="0"/>
          </a:p>
        </p:txBody>
      </p:sp>
      <p:sp>
        <p:nvSpPr>
          <p:cNvPr id="121" name="Shape 121"/>
          <p:cNvSpPr txBox="1">
            <a:spLocks noGrp="1"/>
          </p:cNvSpPr>
          <p:nvPr>
            <p:ph type="sldNum" idx="12"/>
          </p:nvPr>
        </p:nvSpPr>
        <p:spPr>
          <a:xfrm>
            <a:off x="6997147" y="6223829"/>
            <a:ext cx="1279662" cy="365124"/>
          </a:xfrm>
          <a:prstGeom prst="rect">
            <a:avLst/>
          </a:prstGeom>
          <a:noFill/>
          <a:ln>
            <a:noFill/>
          </a:ln>
        </p:spPr>
        <p:txBody>
          <a:bodyPr wrap="square" lIns="68575" tIns="34275" rIns="68575" bIns="34275" anchor="t" anchorCtr="0">
            <a:noAutofit/>
          </a:bodyPr>
          <a:lstStyle/>
          <a:p>
            <a:pPr>
              <a:buClr>
                <a:srgbClr val="000000"/>
              </a:buClr>
              <a:buSzPct val="25000"/>
              <a:buFont typeface="Arial"/>
              <a:buNone/>
            </a:pPr>
            <a:fld id="{00000000-1234-1234-1234-123412341234}" type="slidenum">
              <a:rPr lang="en" sz="1867" kern="0">
                <a:solidFill>
                  <a:srgbClr val="000000"/>
                </a:solidFill>
                <a:latin typeface="Arial"/>
                <a:ea typeface="Arial"/>
                <a:cs typeface="Arial"/>
                <a:sym typeface="Arial"/>
              </a:rPr>
              <a:pPr>
                <a:buClr>
                  <a:srgbClr val="000000"/>
                </a:buClr>
                <a:buSzPct val="25000"/>
                <a:buFont typeface="Arial"/>
                <a:buNone/>
              </a:pPr>
              <a:t>‹#›</a:t>
            </a:fld>
            <a:endParaRPr lang="en"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52465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magine panoramica con didascalia">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07502" y="4800604"/>
            <a:ext cx="7921063"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2400" b="0" i="0" u="none" strike="noStrike" cap="none">
                <a:solidFill>
                  <a:srgbClr val="617A86"/>
                </a:solidFill>
                <a:latin typeface="Nixie One"/>
                <a:ea typeface="Nixie One"/>
                <a:cs typeface="Nixie One"/>
                <a:sym typeface="Nixie One"/>
              </a:defRPr>
            </a:lvl1pPr>
            <a:lvl2pPr lvl="1" indent="0">
              <a:spcBef>
                <a:spcPts val="0"/>
              </a:spcBef>
              <a:buClr>
                <a:srgbClr val="617A86"/>
              </a:buClr>
              <a:buFont typeface="Nixie One"/>
              <a:buNone/>
              <a:defRPr sz="2400">
                <a:solidFill>
                  <a:srgbClr val="617A86"/>
                </a:solidFill>
                <a:latin typeface="Nixie One"/>
                <a:ea typeface="Nixie One"/>
                <a:cs typeface="Nixie One"/>
                <a:sym typeface="Nixie One"/>
              </a:defRPr>
            </a:lvl2pPr>
            <a:lvl3pPr lvl="2" indent="0">
              <a:spcBef>
                <a:spcPts val="0"/>
              </a:spcBef>
              <a:buClr>
                <a:srgbClr val="617A86"/>
              </a:buClr>
              <a:buFont typeface="Nixie One"/>
              <a:buNone/>
              <a:defRPr sz="2400">
                <a:solidFill>
                  <a:srgbClr val="617A86"/>
                </a:solidFill>
                <a:latin typeface="Nixie One"/>
                <a:ea typeface="Nixie One"/>
                <a:cs typeface="Nixie One"/>
                <a:sym typeface="Nixie One"/>
              </a:defRPr>
            </a:lvl3pPr>
            <a:lvl4pPr lvl="3" indent="0">
              <a:spcBef>
                <a:spcPts val="0"/>
              </a:spcBef>
              <a:buClr>
                <a:srgbClr val="617A86"/>
              </a:buClr>
              <a:buFont typeface="Nixie One"/>
              <a:buNone/>
              <a:defRPr sz="2400">
                <a:solidFill>
                  <a:srgbClr val="617A86"/>
                </a:solidFill>
                <a:latin typeface="Nixie One"/>
                <a:ea typeface="Nixie One"/>
                <a:cs typeface="Nixie One"/>
                <a:sym typeface="Nixie One"/>
              </a:defRPr>
            </a:lvl4pPr>
            <a:lvl5pPr lvl="4" indent="0">
              <a:spcBef>
                <a:spcPts val="0"/>
              </a:spcBef>
              <a:buClr>
                <a:srgbClr val="617A86"/>
              </a:buClr>
              <a:buFont typeface="Nixie One"/>
              <a:buNone/>
              <a:defRPr sz="2400">
                <a:solidFill>
                  <a:srgbClr val="617A86"/>
                </a:solidFill>
                <a:latin typeface="Nixie One"/>
                <a:ea typeface="Nixie One"/>
                <a:cs typeface="Nixie One"/>
                <a:sym typeface="Nixie One"/>
              </a:defRPr>
            </a:lvl5pPr>
            <a:lvl6pPr lvl="5" indent="0">
              <a:spcBef>
                <a:spcPts val="0"/>
              </a:spcBef>
              <a:buClr>
                <a:srgbClr val="617A86"/>
              </a:buClr>
              <a:buFont typeface="Nixie One"/>
              <a:buNone/>
              <a:defRPr sz="2400">
                <a:solidFill>
                  <a:srgbClr val="617A86"/>
                </a:solidFill>
                <a:latin typeface="Nixie One"/>
                <a:ea typeface="Nixie One"/>
                <a:cs typeface="Nixie One"/>
                <a:sym typeface="Nixie One"/>
              </a:defRPr>
            </a:lvl6pPr>
            <a:lvl7pPr lvl="6" indent="0">
              <a:spcBef>
                <a:spcPts val="0"/>
              </a:spcBef>
              <a:buClr>
                <a:srgbClr val="617A86"/>
              </a:buClr>
              <a:buFont typeface="Nixie One"/>
              <a:buNone/>
              <a:defRPr sz="2400">
                <a:solidFill>
                  <a:srgbClr val="617A86"/>
                </a:solidFill>
                <a:latin typeface="Nixie One"/>
                <a:ea typeface="Nixie One"/>
                <a:cs typeface="Nixie One"/>
                <a:sym typeface="Nixie One"/>
              </a:defRPr>
            </a:lvl7pPr>
            <a:lvl8pPr lvl="7" indent="0">
              <a:spcBef>
                <a:spcPts val="0"/>
              </a:spcBef>
              <a:buClr>
                <a:srgbClr val="617A86"/>
              </a:buClr>
              <a:buFont typeface="Nixie One"/>
              <a:buNone/>
              <a:defRPr sz="2400">
                <a:solidFill>
                  <a:srgbClr val="617A86"/>
                </a:solidFill>
                <a:latin typeface="Nixie One"/>
                <a:ea typeface="Nixie One"/>
                <a:cs typeface="Nixie One"/>
                <a:sym typeface="Nixie One"/>
              </a:defRPr>
            </a:lvl8pPr>
            <a:lvl9pPr lvl="8" indent="0">
              <a:spcBef>
                <a:spcPts val="0"/>
              </a:spcBef>
              <a:buClr>
                <a:srgbClr val="617A86"/>
              </a:buClr>
              <a:buFont typeface="Nixie One"/>
              <a:buNone/>
              <a:defRPr sz="2400">
                <a:solidFill>
                  <a:srgbClr val="617A86"/>
                </a:solidFill>
                <a:latin typeface="Nixie One"/>
                <a:ea typeface="Nixie One"/>
                <a:cs typeface="Nixie One"/>
                <a:sym typeface="Nixie One"/>
              </a:defRPr>
            </a:lvl9pPr>
          </a:lstStyle>
          <a:p>
            <a:endParaRPr/>
          </a:p>
        </p:txBody>
      </p:sp>
      <p:sp>
        <p:nvSpPr>
          <p:cNvPr id="124" name="Shape 124"/>
          <p:cNvSpPr>
            <a:spLocks noGrp="1"/>
          </p:cNvSpPr>
          <p:nvPr>
            <p:ph type="pic" idx="2"/>
          </p:nvPr>
        </p:nvSpPr>
        <p:spPr>
          <a:xfrm>
            <a:off x="0" y="0"/>
            <a:ext cx="9144000" cy="4800600"/>
          </a:xfrm>
          <a:prstGeom prst="rect">
            <a:avLst/>
          </a:prstGeom>
          <a:noFill/>
          <a:ln w="9525" cap="flat" cmpd="sng">
            <a:solidFill>
              <a:schemeClr val="lt2"/>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91425" rIns="91425" bIns="91425" anchor="t" anchorCtr="0"/>
          <a:lstStyle>
            <a:lvl1pPr marL="0" marR="0" lvl="0" indent="0" algn="ctr" rtl="0">
              <a:lnSpc>
                <a:spcPct val="100000"/>
              </a:lnSpc>
              <a:spcBef>
                <a:spcPts val="800"/>
              </a:spcBef>
              <a:spcAft>
                <a:spcPts val="0"/>
              </a:spcAft>
              <a:buClr>
                <a:srgbClr val="A1BECC"/>
              </a:buClr>
              <a:buFont typeface="Varela Round"/>
              <a:buNone/>
              <a:defRPr sz="1600" b="0" i="0" u="none" strike="noStrike" cap="none">
                <a:solidFill>
                  <a:srgbClr val="617A86"/>
                </a:solidFill>
                <a:latin typeface="Varela Round"/>
                <a:ea typeface="Varela Round"/>
                <a:cs typeface="Varela Round"/>
                <a:sym typeface="Varela Round"/>
              </a:defRPr>
            </a:lvl1pPr>
            <a:lvl2pPr marL="609585" marR="0" lvl="1" indent="203195" algn="l" rtl="0">
              <a:lnSpc>
                <a:spcPct val="100000"/>
              </a:lnSpc>
              <a:spcBef>
                <a:spcPts val="64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2pPr>
            <a:lvl3pPr marL="1219170" marR="0" lvl="2" indent="203195" algn="l" rtl="0">
              <a:lnSpc>
                <a:spcPct val="100000"/>
              </a:lnSpc>
              <a:spcBef>
                <a:spcPts val="64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48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9pPr>
          </a:lstStyle>
          <a:p>
            <a:endParaRPr/>
          </a:p>
        </p:txBody>
      </p:sp>
      <p:sp>
        <p:nvSpPr>
          <p:cNvPr id="125" name="Shape 125"/>
          <p:cNvSpPr txBox="1">
            <a:spLocks noGrp="1"/>
          </p:cNvSpPr>
          <p:nvPr>
            <p:ph type="body" idx="1"/>
          </p:nvPr>
        </p:nvSpPr>
        <p:spPr>
          <a:xfrm>
            <a:off x="607502" y="5367337"/>
            <a:ext cx="7921063" cy="493712"/>
          </a:xfrm>
          <a:prstGeom prst="rect">
            <a:avLst/>
          </a:prstGeom>
          <a:noFill/>
          <a:ln>
            <a:noFill/>
          </a:ln>
        </p:spPr>
        <p:txBody>
          <a:bodyPr wrap="square" lIns="91425" tIns="91425" rIns="91425" bIns="91425" anchor="t" anchorCtr="0"/>
          <a:lstStyle>
            <a:lvl1pPr marL="0" marR="0" lvl="0" indent="0" algn="l" rtl="0">
              <a:lnSpc>
                <a:spcPct val="100000"/>
              </a:lnSpc>
              <a:spcBef>
                <a:spcPts val="800"/>
              </a:spcBef>
              <a:spcAft>
                <a:spcPts val="0"/>
              </a:spcAft>
              <a:buClr>
                <a:srgbClr val="A1BECC"/>
              </a:buClr>
              <a:buFont typeface="Varela Round"/>
              <a:buNone/>
              <a:defRPr sz="1200" b="0" i="0" u="none" strike="noStrike" cap="none">
                <a:solidFill>
                  <a:srgbClr val="617A86"/>
                </a:solidFill>
                <a:latin typeface="Varela Round"/>
                <a:ea typeface="Varela Round"/>
                <a:cs typeface="Varela Round"/>
                <a:sym typeface="Varela Round"/>
              </a:defRPr>
            </a:lvl1pPr>
            <a:lvl2pPr marL="457189" marR="0" lvl="1" indent="0" algn="l" rtl="0">
              <a:lnSpc>
                <a:spcPct val="100000"/>
              </a:lnSpc>
              <a:spcBef>
                <a:spcPts val="640"/>
              </a:spcBef>
              <a:spcAft>
                <a:spcPts val="0"/>
              </a:spcAft>
              <a:buClr>
                <a:srgbClr val="A1BECC"/>
              </a:buClr>
              <a:buFont typeface="Varela Round"/>
              <a:buNone/>
              <a:defRPr sz="1200" b="0" i="0" u="none" strike="noStrike" cap="none">
                <a:solidFill>
                  <a:srgbClr val="617A86"/>
                </a:solidFill>
                <a:latin typeface="Varela Round"/>
                <a:ea typeface="Varela Round"/>
                <a:cs typeface="Varela Round"/>
                <a:sym typeface="Varela Round"/>
              </a:defRPr>
            </a:lvl2pPr>
            <a:lvl3pPr marL="914377" marR="0" lvl="2" indent="0" algn="l" rtl="0">
              <a:lnSpc>
                <a:spcPct val="100000"/>
              </a:lnSpc>
              <a:spcBef>
                <a:spcPts val="640"/>
              </a:spcBef>
              <a:spcAft>
                <a:spcPts val="0"/>
              </a:spcAft>
              <a:buClr>
                <a:srgbClr val="A1BECC"/>
              </a:buClr>
              <a:buFont typeface="Varela Round"/>
              <a:buNone/>
              <a:defRPr sz="1067" b="0" i="0" u="none" strike="noStrike" cap="none">
                <a:solidFill>
                  <a:srgbClr val="617A86"/>
                </a:solidFill>
                <a:latin typeface="Varela Round"/>
                <a:ea typeface="Varela Round"/>
                <a:cs typeface="Varela Round"/>
                <a:sym typeface="Varela Round"/>
              </a:defRPr>
            </a:lvl3pPr>
            <a:lvl4pPr marL="1371566" marR="0" lvl="3"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4pPr>
            <a:lvl5pPr marL="1828754" marR="0" lvl="4"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5pPr>
            <a:lvl6pPr marL="2285943" marR="0" lvl="5"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6pPr>
            <a:lvl7pPr marL="2743131" marR="0" lvl="6"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7pPr>
            <a:lvl8pPr marL="3200320" marR="0" lvl="7"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8pPr>
            <a:lvl9pPr marL="3657509" marR="0" lvl="8" indent="0" algn="l" rtl="0">
              <a:lnSpc>
                <a:spcPct val="100000"/>
              </a:lnSpc>
              <a:spcBef>
                <a:spcPts val="480"/>
              </a:spcBef>
              <a:spcAft>
                <a:spcPts val="0"/>
              </a:spcAft>
              <a:buClr>
                <a:srgbClr val="A1BECC"/>
              </a:buClr>
              <a:buFont typeface="Varela Round"/>
              <a:buNone/>
              <a:defRPr sz="933" b="0" i="0" u="none" strike="noStrike" cap="none">
                <a:solidFill>
                  <a:srgbClr val="617A86"/>
                </a:solidFill>
                <a:latin typeface="Varela Round"/>
                <a:ea typeface="Varela Round"/>
                <a:cs typeface="Varela Round"/>
                <a:sym typeface="Varela Round"/>
              </a:defRPr>
            </a:lvl9pPr>
          </a:lstStyle>
          <a:p>
            <a:endParaRPr/>
          </a:p>
        </p:txBody>
      </p:sp>
      <p:sp>
        <p:nvSpPr>
          <p:cNvPr id="126" name="Shape 126"/>
          <p:cNvSpPr txBox="1">
            <a:spLocks noGrp="1"/>
          </p:cNvSpPr>
          <p:nvPr>
            <p:ph type="dt" idx="10"/>
          </p:nvPr>
        </p:nvSpPr>
        <p:spPr>
          <a:xfrm>
            <a:off x="7000970" y="6041362"/>
            <a:ext cx="1007779" cy="3651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kern="0"/>
          </a:p>
        </p:txBody>
      </p:sp>
      <p:sp>
        <p:nvSpPr>
          <p:cNvPr id="127" name="Shape 127"/>
          <p:cNvSpPr txBox="1">
            <a:spLocks noGrp="1"/>
          </p:cNvSpPr>
          <p:nvPr>
            <p:ph type="ftr" idx="11"/>
          </p:nvPr>
        </p:nvSpPr>
        <p:spPr>
          <a:xfrm>
            <a:off x="338637" y="6041362"/>
            <a:ext cx="6483239" cy="3651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kern="0"/>
          </a:p>
        </p:txBody>
      </p:sp>
      <p:sp>
        <p:nvSpPr>
          <p:cNvPr id="128" name="Shape 128"/>
          <p:cNvSpPr txBox="1">
            <a:spLocks noGrp="1"/>
          </p:cNvSpPr>
          <p:nvPr>
            <p:ph type="sldNum" idx="12"/>
          </p:nvPr>
        </p:nvSpPr>
        <p:spPr>
          <a:xfrm>
            <a:off x="8008751" y="5915893"/>
            <a:ext cx="796615" cy="490599"/>
          </a:xfrm>
          <a:prstGeom prst="rect">
            <a:avLst/>
          </a:prstGeom>
          <a:noFill/>
          <a:ln>
            <a:noFill/>
          </a:ln>
        </p:spPr>
        <p:txBody>
          <a:bodyPr wrap="square" lIns="68575" tIns="34275" rIns="68575" bIns="34275" anchor="t" anchorCtr="0">
            <a:noAutofit/>
          </a:bodyPr>
          <a:lstStyle/>
          <a:p>
            <a:pPr>
              <a:buClr>
                <a:srgbClr val="000000"/>
              </a:buClr>
              <a:buSzPct val="25000"/>
              <a:buFont typeface="Arial"/>
              <a:buNone/>
            </a:pPr>
            <a:fld id="{00000000-1234-1234-1234-123412341234}" type="slidenum">
              <a:rPr lang="en" sz="1867" kern="0">
                <a:solidFill>
                  <a:srgbClr val="000000"/>
                </a:solidFill>
                <a:latin typeface="Arial"/>
                <a:ea typeface="Arial"/>
                <a:cs typeface="Arial"/>
                <a:sym typeface="Arial"/>
              </a:rPr>
              <a:pPr>
                <a:buClr>
                  <a:srgbClr val="000000"/>
                </a:buClr>
                <a:buSzPct val="25000"/>
                <a:buFont typeface="Arial"/>
                <a:buNone/>
              </a:pPr>
              <a:t>‹#›</a:t>
            </a:fld>
            <a:endParaRPr lang="en"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12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29"/>
        <p:cNvGrpSpPr/>
        <p:nvPr/>
      </p:nvGrpSpPr>
      <p:grpSpPr>
        <a:xfrm>
          <a:off x="0" y="0"/>
          <a:ext cx="0" cy="0"/>
          <a:chOff x="0" y="0"/>
          <a:chExt cx="0" cy="0"/>
        </a:xfrm>
      </p:grpSpPr>
      <p:sp>
        <p:nvSpPr>
          <p:cNvPr id="130" name="Shape 130"/>
          <p:cNvSpPr/>
          <p:nvPr/>
        </p:nvSpPr>
        <p:spPr>
          <a:xfrm>
            <a:off x="1144200" y="3598102"/>
            <a:ext cx="893698" cy="1191597"/>
          </a:xfrm>
          <a:prstGeom prst="ellipse">
            <a:avLst/>
          </a:prstGeom>
          <a:noFill/>
          <a:ln w="9525" cap="flat" cmpd="sng">
            <a:solidFill>
              <a:srgbClr val="BBCD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1" name="Shape 131"/>
          <p:cNvSpPr txBox="1">
            <a:spLocks noGrp="1"/>
          </p:cNvSpPr>
          <p:nvPr>
            <p:ph type="title"/>
          </p:nvPr>
        </p:nvSpPr>
        <p:spPr>
          <a:xfrm>
            <a:off x="2935875" y="1212070"/>
            <a:ext cx="5275498" cy="854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2400" b="0" i="0" u="none" strike="noStrike" cap="none">
                <a:solidFill>
                  <a:srgbClr val="617A86"/>
                </a:solidFill>
                <a:latin typeface="Nixie One"/>
                <a:ea typeface="Nixie One"/>
                <a:cs typeface="Nixie One"/>
                <a:sym typeface="Nixie One"/>
              </a:defRPr>
            </a:lvl1pPr>
            <a:lvl2pPr lvl="1" indent="0">
              <a:spcBef>
                <a:spcPts val="0"/>
              </a:spcBef>
              <a:buClr>
                <a:srgbClr val="617A86"/>
              </a:buClr>
              <a:buFont typeface="Nixie One"/>
              <a:buNone/>
              <a:defRPr sz="2400">
                <a:solidFill>
                  <a:srgbClr val="617A86"/>
                </a:solidFill>
                <a:latin typeface="Nixie One"/>
                <a:ea typeface="Nixie One"/>
                <a:cs typeface="Nixie One"/>
                <a:sym typeface="Nixie One"/>
              </a:defRPr>
            </a:lvl2pPr>
            <a:lvl3pPr lvl="2" indent="0">
              <a:spcBef>
                <a:spcPts val="0"/>
              </a:spcBef>
              <a:buClr>
                <a:srgbClr val="617A86"/>
              </a:buClr>
              <a:buFont typeface="Nixie One"/>
              <a:buNone/>
              <a:defRPr sz="2400">
                <a:solidFill>
                  <a:srgbClr val="617A86"/>
                </a:solidFill>
                <a:latin typeface="Nixie One"/>
                <a:ea typeface="Nixie One"/>
                <a:cs typeface="Nixie One"/>
                <a:sym typeface="Nixie One"/>
              </a:defRPr>
            </a:lvl3pPr>
            <a:lvl4pPr lvl="3" indent="0">
              <a:spcBef>
                <a:spcPts val="0"/>
              </a:spcBef>
              <a:buClr>
                <a:srgbClr val="617A86"/>
              </a:buClr>
              <a:buFont typeface="Nixie One"/>
              <a:buNone/>
              <a:defRPr sz="2400">
                <a:solidFill>
                  <a:srgbClr val="617A86"/>
                </a:solidFill>
                <a:latin typeface="Nixie One"/>
                <a:ea typeface="Nixie One"/>
                <a:cs typeface="Nixie One"/>
                <a:sym typeface="Nixie One"/>
              </a:defRPr>
            </a:lvl4pPr>
            <a:lvl5pPr lvl="4" indent="0">
              <a:spcBef>
                <a:spcPts val="0"/>
              </a:spcBef>
              <a:buClr>
                <a:srgbClr val="617A86"/>
              </a:buClr>
              <a:buFont typeface="Nixie One"/>
              <a:buNone/>
              <a:defRPr sz="2400">
                <a:solidFill>
                  <a:srgbClr val="617A86"/>
                </a:solidFill>
                <a:latin typeface="Nixie One"/>
                <a:ea typeface="Nixie One"/>
                <a:cs typeface="Nixie One"/>
                <a:sym typeface="Nixie One"/>
              </a:defRPr>
            </a:lvl5pPr>
            <a:lvl6pPr lvl="5" indent="0">
              <a:spcBef>
                <a:spcPts val="0"/>
              </a:spcBef>
              <a:buClr>
                <a:srgbClr val="617A86"/>
              </a:buClr>
              <a:buFont typeface="Nixie One"/>
              <a:buNone/>
              <a:defRPr sz="2400">
                <a:solidFill>
                  <a:srgbClr val="617A86"/>
                </a:solidFill>
                <a:latin typeface="Nixie One"/>
                <a:ea typeface="Nixie One"/>
                <a:cs typeface="Nixie One"/>
                <a:sym typeface="Nixie One"/>
              </a:defRPr>
            </a:lvl6pPr>
            <a:lvl7pPr lvl="6" indent="0">
              <a:spcBef>
                <a:spcPts val="0"/>
              </a:spcBef>
              <a:buClr>
                <a:srgbClr val="617A86"/>
              </a:buClr>
              <a:buFont typeface="Nixie One"/>
              <a:buNone/>
              <a:defRPr sz="2400">
                <a:solidFill>
                  <a:srgbClr val="617A86"/>
                </a:solidFill>
                <a:latin typeface="Nixie One"/>
                <a:ea typeface="Nixie One"/>
                <a:cs typeface="Nixie One"/>
                <a:sym typeface="Nixie One"/>
              </a:defRPr>
            </a:lvl7pPr>
            <a:lvl8pPr lvl="7" indent="0">
              <a:spcBef>
                <a:spcPts val="0"/>
              </a:spcBef>
              <a:buClr>
                <a:srgbClr val="617A86"/>
              </a:buClr>
              <a:buFont typeface="Nixie One"/>
              <a:buNone/>
              <a:defRPr sz="2400">
                <a:solidFill>
                  <a:srgbClr val="617A86"/>
                </a:solidFill>
                <a:latin typeface="Nixie One"/>
                <a:ea typeface="Nixie One"/>
                <a:cs typeface="Nixie One"/>
                <a:sym typeface="Nixie One"/>
              </a:defRPr>
            </a:lvl8pPr>
            <a:lvl9pPr lvl="8" indent="0">
              <a:spcBef>
                <a:spcPts val="0"/>
              </a:spcBef>
              <a:buClr>
                <a:srgbClr val="617A86"/>
              </a:buClr>
              <a:buFont typeface="Nixie One"/>
              <a:buNone/>
              <a:defRPr sz="2400">
                <a:solidFill>
                  <a:srgbClr val="617A86"/>
                </a:solidFill>
                <a:latin typeface="Nixie One"/>
                <a:ea typeface="Nixie One"/>
                <a:cs typeface="Nixie One"/>
                <a:sym typeface="Nixie One"/>
              </a:defRPr>
            </a:lvl9pPr>
          </a:lstStyle>
          <a:p>
            <a:endParaRPr/>
          </a:p>
        </p:txBody>
      </p:sp>
      <p:sp>
        <p:nvSpPr>
          <p:cNvPr id="132" name="Shape 132"/>
          <p:cNvSpPr txBox="1">
            <a:spLocks noGrp="1"/>
          </p:cNvSpPr>
          <p:nvPr>
            <p:ph type="body" idx="1"/>
          </p:nvPr>
        </p:nvSpPr>
        <p:spPr>
          <a:xfrm>
            <a:off x="2935875" y="2034343"/>
            <a:ext cx="5275498" cy="3714799"/>
          </a:xfrm>
          <a:prstGeom prst="rect">
            <a:avLst/>
          </a:prstGeom>
          <a:noFill/>
          <a:ln>
            <a:noFill/>
          </a:ln>
        </p:spPr>
        <p:txBody>
          <a:bodyPr wrap="square" lIns="91425" tIns="91425" rIns="91425" bIns="91425" anchor="t" anchorCtr="0"/>
          <a:lstStyle>
            <a:lvl1pPr marL="0" marR="0" lvl="0" indent="203195" algn="l"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1pPr>
            <a:lvl2pPr marL="609585" marR="0" lvl="1" indent="203195" algn="l"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2pPr>
            <a:lvl3pPr marL="1219170" marR="0" lvl="2" indent="203195" algn="l"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3pPr>
            <a:lvl4pPr marL="1828754" marR="0" lvl="3"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4pPr>
            <a:lvl5pPr marL="2438339" marR="0" lvl="4"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5pPr>
            <a:lvl6pPr marL="3047924" marR="0" lvl="5"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6pPr>
            <a:lvl7pPr marL="3657509" marR="0" lvl="6"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7pPr>
            <a:lvl8pPr marL="4267093" marR="0" lvl="7"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8pPr>
            <a:lvl9pPr marL="4876678" marR="0" lvl="8" indent="0" algn="l"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9pPr>
          </a:lstStyle>
          <a:p>
            <a:endParaRPr/>
          </a:p>
        </p:txBody>
      </p:sp>
      <p:sp>
        <p:nvSpPr>
          <p:cNvPr id="133" name="Shape 133"/>
          <p:cNvSpPr/>
          <p:nvPr/>
        </p:nvSpPr>
        <p:spPr>
          <a:xfrm>
            <a:off x="259925" y="-275067"/>
            <a:ext cx="2347200" cy="3129600"/>
          </a:xfrm>
          <a:prstGeom prst="donut">
            <a:avLst>
              <a:gd name="adj" fmla="val 29778"/>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4" name="Shape 134"/>
          <p:cNvSpPr/>
          <p:nvPr/>
        </p:nvSpPr>
        <p:spPr>
          <a:xfrm>
            <a:off x="-152925" y="1813400"/>
            <a:ext cx="978600" cy="1304800"/>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5" name="Shape 135"/>
          <p:cNvSpPr/>
          <p:nvPr/>
        </p:nvSpPr>
        <p:spPr>
          <a:xfrm>
            <a:off x="2339600" y="324833"/>
            <a:ext cx="657600" cy="876800"/>
          </a:xfrm>
          <a:prstGeom prst="ellipse">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6" name="Shape 136"/>
          <p:cNvSpPr/>
          <p:nvPr/>
        </p:nvSpPr>
        <p:spPr>
          <a:xfrm>
            <a:off x="788725" y="3118201"/>
            <a:ext cx="811198" cy="1081597"/>
          </a:xfrm>
          <a:prstGeom prst="donut">
            <a:avLst>
              <a:gd name="adj" fmla="val 22275"/>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7" name="Shape 137"/>
          <p:cNvSpPr/>
          <p:nvPr/>
        </p:nvSpPr>
        <p:spPr>
          <a:xfrm>
            <a:off x="153675" y="5533270"/>
            <a:ext cx="1207798" cy="1610397"/>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8" name="Shape 138"/>
          <p:cNvSpPr/>
          <p:nvPr/>
        </p:nvSpPr>
        <p:spPr>
          <a:xfrm>
            <a:off x="1315800" y="5147967"/>
            <a:ext cx="550500" cy="734000"/>
          </a:xfrm>
          <a:prstGeom prst="donut">
            <a:avLst>
              <a:gd name="adj" fmla="val 42915"/>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39" name="Shape 139"/>
          <p:cNvSpPr/>
          <p:nvPr/>
        </p:nvSpPr>
        <p:spPr>
          <a:xfrm>
            <a:off x="438576" y="3990702"/>
            <a:ext cx="304798" cy="406397"/>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0" name="Shape 140"/>
          <p:cNvSpPr/>
          <p:nvPr/>
        </p:nvSpPr>
        <p:spPr>
          <a:xfrm>
            <a:off x="7744850" y="560633"/>
            <a:ext cx="550500" cy="734000"/>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1" name="Shape 141"/>
          <p:cNvSpPr/>
          <p:nvPr/>
        </p:nvSpPr>
        <p:spPr>
          <a:xfrm>
            <a:off x="8839500" y="1359703"/>
            <a:ext cx="397498" cy="529997"/>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2" name="Shape 142"/>
          <p:cNvSpPr/>
          <p:nvPr/>
        </p:nvSpPr>
        <p:spPr>
          <a:xfrm>
            <a:off x="8295352" y="-428166"/>
            <a:ext cx="741599" cy="988799"/>
          </a:xfrm>
          <a:prstGeom prst="donut">
            <a:avLst>
              <a:gd name="adj" fmla="val 31897"/>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3" name="Shape 143"/>
          <p:cNvSpPr/>
          <p:nvPr/>
        </p:nvSpPr>
        <p:spPr>
          <a:xfrm>
            <a:off x="8651500" y="2155100"/>
            <a:ext cx="188100" cy="250800"/>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4" name="Shape 144"/>
          <p:cNvSpPr/>
          <p:nvPr/>
        </p:nvSpPr>
        <p:spPr>
          <a:xfrm>
            <a:off x="2179100" y="110833"/>
            <a:ext cx="978600" cy="1304800"/>
          </a:xfrm>
          <a:prstGeom prst="ellipse">
            <a:avLst/>
          </a:prstGeom>
          <a:noFill/>
          <a:ln w="9525" cap="flat" cmpd="sng">
            <a:solidFill>
              <a:srgbClr val="00ACC3"/>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5" name="Shape 145"/>
          <p:cNvSpPr/>
          <p:nvPr/>
        </p:nvSpPr>
        <p:spPr>
          <a:xfrm>
            <a:off x="8062825" y="918500"/>
            <a:ext cx="449700" cy="599600"/>
          </a:xfrm>
          <a:prstGeom prst="ellipse">
            <a:avLst/>
          </a:prstGeom>
          <a:noFill/>
          <a:ln w="9525" cap="flat" cmpd="sng">
            <a:solidFill>
              <a:srgbClr val="ED4A00"/>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66021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
    <p:spTree>
      <p:nvGrpSpPr>
        <p:cNvPr id="1" name="Shape 146"/>
        <p:cNvGrpSpPr/>
        <p:nvPr/>
      </p:nvGrpSpPr>
      <p:grpSpPr>
        <a:xfrm>
          <a:off x="0" y="0"/>
          <a:ext cx="0" cy="0"/>
          <a:chOff x="0" y="0"/>
          <a:chExt cx="0" cy="0"/>
        </a:xfrm>
      </p:grpSpPr>
      <p:sp>
        <p:nvSpPr>
          <p:cNvPr id="147" name="Shape 147"/>
          <p:cNvSpPr/>
          <p:nvPr/>
        </p:nvSpPr>
        <p:spPr>
          <a:xfrm>
            <a:off x="1197475" y="-1070367"/>
            <a:ext cx="6749100" cy="8998800"/>
          </a:xfrm>
          <a:prstGeom prst="ellipse">
            <a:avLst/>
          </a:prstGeom>
          <a:noFill/>
          <a:ln w="9525" cap="flat" cmpd="sng">
            <a:solidFill>
              <a:srgbClr val="A1BECC"/>
            </a:solidFill>
            <a:prstDash val="dash"/>
            <a:round/>
            <a:headEnd type="none" w="med" len="med"/>
            <a:tailEnd type="none" w="med" len="med"/>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8" name="Shape 148"/>
          <p:cNvSpPr/>
          <p:nvPr/>
        </p:nvSpPr>
        <p:spPr>
          <a:xfrm>
            <a:off x="8334452" y="5519504"/>
            <a:ext cx="424799" cy="566399"/>
          </a:xfrm>
          <a:prstGeom prst="ellipse">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49" name="Shape 149"/>
          <p:cNvSpPr/>
          <p:nvPr/>
        </p:nvSpPr>
        <p:spPr>
          <a:xfrm>
            <a:off x="4308287" y="-1438200"/>
            <a:ext cx="2347200" cy="3129600"/>
          </a:xfrm>
          <a:prstGeom prst="donut">
            <a:avLst>
              <a:gd name="adj" fmla="val 17100"/>
            </a:avLst>
          </a:prstGeom>
          <a:solidFill>
            <a:srgbClr val="00D1C6">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0" name="Shape 150"/>
          <p:cNvSpPr/>
          <p:nvPr/>
        </p:nvSpPr>
        <p:spPr>
          <a:xfrm>
            <a:off x="4047750" y="1073500"/>
            <a:ext cx="1048500" cy="1398000"/>
          </a:xfrm>
          <a:prstGeom prst="ellipse">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1" name="Shape 151"/>
          <p:cNvSpPr txBox="1">
            <a:spLocks noGrp="1"/>
          </p:cNvSpPr>
          <p:nvPr>
            <p:ph type="body" idx="1"/>
          </p:nvPr>
        </p:nvSpPr>
        <p:spPr>
          <a:xfrm>
            <a:off x="1880850" y="2560403"/>
            <a:ext cx="5382300" cy="2772799"/>
          </a:xfrm>
          <a:prstGeom prst="rect">
            <a:avLst/>
          </a:prstGeom>
          <a:noFill/>
          <a:ln>
            <a:noFill/>
          </a:ln>
        </p:spPr>
        <p:txBody>
          <a:bodyPr wrap="square" lIns="91425" tIns="91425" rIns="91425" bIns="91425" anchor="t" anchorCtr="0"/>
          <a:lstStyle>
            <a:lvl1pPr marL="0" marR="0" lvl="0" indent="203195" algn="ctr"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1pPr>
            <a:lvl2pPr marL="609585" marR="0" lvl="1" indent="203195" algn="ctr"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2pPr>
            <a:lvl3pPr marL="1219170" marR="0" lvl="2" indent="203195" algn="ctr" rtl="0">
              <a:lnSpc>
                <a:spcPct val="100000"/>
              </a:lnSpc>
              <a:spcBef>
                <a:spcPts val="0"/>
              </a:spcBef>
              <a:spcAft>
                <a:spcPts val="0"/>
              </a:spcAft>
              <a:buClr>
                <a:srgbClr val="A1BECC"/>
              </a:buClr>
              <a:buSzPct val="100000"/>
              <a:buFont typeface="Varela Round"/>
              <a:buChar char="￮"/>
              <a:defRPr sz="3200" b="0" i="0" u="none" strike="noStrike" cap="none">
                <a:solidFill>
                  <a:srgbClr val="617A86"/>
                </a:solidFill>
                <a:latin typeface="Varela Round"/>
                <a:ea typeface="Varela Round"/>
                <a:cs typeface="Varela Round"/>
                <a:sym typeface="Varela Round"/>
              </a:defRPr>
            </a:lvl3pPr>
            <a:lvl4pPr marL="1828754" marR="0" lvl="3"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4pPr>
            <a:lvl5pPr marL="2438339" marR="0" lvl="4"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5pPr>
            <a:lvl6pPr marL="3047924" marR="0" lvl="5"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6pPr>
            <a:lvl7pPr marL="3657509" marR="0" lvl="6"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7pPr>
            <a:lvl8pPr marL="4267093" marR="0" lvl="7"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8pPr>
            <a:lvl9pPr marL="4876678" marR="0" lvl="8" indent="0" algn="ctr" rtl="0">
              <a:lnSpc>
                <a:spcPct val="100000"/>
              </a:lnSpc>
              <a:spcBef>
                <a:spcPts val="0"/>
              </a:spcBef>
              <a:spcAft>
                <a:spcPts val="0"/>
              </a:spcAft>
              <a:buClr>
                <a:srgbClr val="A1BECC"/>
              </a:buClr>
              <a:buFont typeface="Varela Round"/>
              <a:buNone/>
              <a:defRPr sz="3200" b="0" i="0" u="none" strike="noStrike" cap="none">
                <a:solidFill>
                  <a:srgbClr val="617A86"/>
                </a:solidFill>
                <a:latin typeface="Varela Round"/>
                <a:ea typeface="Varela Round"/>
                <a:cs typeface="Varela Round"/>
                <a:sym typeface="Varela Round"/>
              </a:defRPr>
            </a:lvl9pPr>
          </a:lstStyle>
          <a:p>
            <a:endParaRPr/>
          </a:p>
        </p:txBody>
      </p:sp>
      <p:sp>
        <p:nvSpPr>
          <p:cNvPr id="152" name="Shape 152"/>
          <p:cNvSpPr txBox="1"/>
          <p:nvPr/>
        </p:nvSpPr>
        <p:spPr>
          <a:xfrm>
            <a:off x="3593400" y="1041827"/>
            <a:ext cx="1957200" cy="871597"/>
          </a:xfrm>
          <a:prstGeom prst="rect">
            <a:avLst/>
          </a:prstGeom>
          <a:noFill/>
          <a:ln>
            <a:noFill/>
          </a:ln>
        </p:spPr>
        <p:txBody>
          <a:bodyPr wrap="square" lIns="121900" tIns="121900" rIns="121900" bIns="121900" anchor="t" anchorCtr="0">
            <a:noAutofit/>
          </a:bodyPr>
          <a:lstStyle/>
          <a:p>
            <a:pPr algn="ctr">
              <a:buClr>
                <a:srgbClr val="FFFFFF"/>
              </a:buClr>
              <a:buSzPct val="25000"/>
              <a:buFont typeface="Nixie One"/>
              <a:buNone/>
            </a:pPr>
            <a:r>
              <a:rPr lang="en" sz="12800" kern="0">
                <a:solidFill>
                  <a:srgbClr val="FFFFFF"/>
                </a:solidFill>
                <a:latin typeface="Nixie One"/>
                <a:ea typeface="Nixie One"/>
                <a:cs typeface="Nixie One"/>
                <a:sym typeface="Nixie One"/>
              </a:rPr>
              <a:t>“</a:t>
            </a:r>
          </a:p>
        </p:txBody>
      </p:sp>
      <p:sp>
        <p:nvSpPr>
          <p:cNvPr id="153" name="Shape 153"/>
          <p:cNvSpPr/>
          <p:nvPr/>
        </p:nvSpPr>
        <p:spPr>
          <a:xfrm>
            <a:off x="229227" y="3984470"/>
            <a:ext cx="802799" cy="1070797"/>
          </a:xfrm>
          <a:prstGeom prst="ellipse">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4" name="Shape 154"/>
          <p:cNvSpPr/>
          <p:nvPr/>
        </p:nvSpPr>
        <p:spPr>
          <a:xfrm>
            <a:off x="-442224" y="5333204"/>
            <a:ext cx="1695899" cy="2261199"/>
          </a:xfrm>
          <a:prstGeom prst="donut">
            <a:avLst>
              <a:gd name="adj" fmla="val 10084"/>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5" name="Shape 155"/>
          <p:cNvSpPr/>
          <p:nvPr/>
        </p:nvSpPr>
        <p:spPr>
          <a:xfrm>
            <a:off x="1334027" y="-308966"/>
            <a:ext cx="1666799" cy="2222399"/>
          </a:xfrm>
          <a:prstGeom prst="ellipse">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6" name="Shape 156"/>
          <p:cNvSpPr/>
          <p:nvPr/>
        </p:nvSpPr>
        <p:spPr>
          <a:xfrm>
            <a:off x="550525" y="947067"/>
            <a:ext cx="481500" cy="642400"/>
          </a:xfrm>
          <a:prstGeom prst="donut">
            <a:avLst>
              <a:gd name="adj" fmla="val 37274"/>
            </a:avLst>
          </a:prstGeom>
          <a:solidFill>
            <a:srgbClr val="65BB48">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7" name="Shape 157"/>
          <p:cNvSpPr/>
          <p:nvPr/>
        </p:nvSpPr>
        <p:spPr>
          <a:xfrm>
            <a:off x="1032026" y="5055270"/>
            <a:ext cx="304798" cy="406397"/>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8" name="Shape 158"/>
          <p:cNvSpPr/>
          <p:nvPr/>
        </p:nvSpPr>
        <p:spPr>
          <a:xfrm>
            <a:off x="1217050" y="1748433"/>
            <a:ext cx="304798" cy="406397"/>
          </a:xfrm>
          <a:prstGeom prst="ellipse">
            <a:avLst/>
          </a:prstGeom>
          <a:solidFill>
            <a:srgbClr val="00ACC3">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59" name="Shape 159"/>
          <p:cNvSpPr/>
          <p:nvPr/>
        </p:nvSpPr>
        <p:spPr>
          <a:xfrm>
            <a:off x="7744475" y="1964400"/>
            <a:ext cx="1048500" cy="1398000"/>
          </a:xfrm>
          <a:prstGeom prst="ellipse">
            <a:avLst/>
          </a:prstGeom>
          <a:solidFill>
            <a:srgbClr val="F8BB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60" name="Shape 160"/>
          <p:cNvSpPr/>
          <p:nvPr/>
        </p:nvSpPr>
        <p:spPr>
          <a:xfrm>
            <a:off x="8050677" y="2722904"/>
            <a:ext cx="1520099" cy="2026799"/>
          </a:xfrm>
          <a:prstGeom prst="donut">
            <a:avLst>
              <a:gd name="adj" fmla="val 5022"/>
            </a:avLst>
          </a:prstGeom>
          <a:solidFill>
            <a:srgbClr val="ED4A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61" name="Shape 161"/>
          <p:cNvSpPr/>
          <p:nvPr/>
        </p:nvSpPr>
        <p:spPr>
          <a:xfrm>
            <a:off x="7969775" y="4951803"/>
            <a:ext cx="597900" cy="797597"/>
          </a:xfrm>
          <a:prstGeom prst="donut">
            <a:avLst>
              <a:gd name="adj" fmla="val 43984"/>
            </a:avLst>
          </a:prstGeom>
          <a:solidFill>
            <a:srgbClr val="BBCD00">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
        <p:nvSpPr>
          <p:cNvPr id="162" name="Shape 162"/>
          <p:cNvSpPr/>
          <p:nvPr/>
        </p:nvSpPr>
        <p:spPr>
          <a:xfrm>
            <a:off x="8608775" y="1589467"/>
            <a:ext cx="184200" cy="245600"/>
          </a:xfrm>
          <a:prstGeom prst="ellipse">
            <a:avLst/>
          </a:prstGeom>
          <a:solidFill>
            <a:srgbClr val="E8004C">
              <a:alpha val="86666"/>
            </a:srgb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58174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3600" b="0" cap="all"/>
            </a:lvl1pPr>
          </a:lstStyle>
          <a:p>
            <a:r>
              <a:rPr lang="it-IT" smtClean="0"/>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11/12/18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1"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11/12/18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935875" y="1212070"/>
            <a:ext cx="5275498" cy="854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617A86"/>
              </a:buClr>
              <a:buFont typeface="Nixie One"/>
              <a:buNone/>
              <a:defRPr sz="1800" b="0" i="0" u="none" strike="noStrike" cap="none">
                <a:solidFill>
                  <a:srgbClr val="617A86"/>
                </a:solidFill>
                <a:latin typeface="Nixie One"/>
                <a:ea typeface="Nixie One"/>
                <a:cs typeface="Nixie One"/>
                <a:sym typeface="Nixie One"/>
              </a:defRPr>
            </a:lvl1pPr>
            <a:lvl2pPr lvl="1" indent="0">
              <a:spcBef>
                <a:spcPts val="0"/>
              </a:spcBef>
              <a:buClr>
                <a:srgbClr val="617A86"/>
              </a:buClr>
              <a:buFont typeface="Nixie One"/>
              <a:buNone/>
              <a:defRPr sz="1800">
                <a:solidFill>
                  <a:srgbClr val="617A86"/>
                </a:solidFill>
                <a:latin typeface="Nixie One"/>
                <a:ea typeface="Nixie One"/>
                <a:cs typeface="Nixie One"/>
                <a:sym typeface="Nixie One"/>
              </a:defRPr>
            </a:lvl2pPr>
            <a:lvl3pPr lvl="2" indent="0">
              <a:spcBef>
                <a:spcPts val="0"/>
              </a:spcBef>
              <a:buClr>
                <a:srgbClr val="617A86"/>
              </a:buClr>
              <a:buFont typeface="Nixie One"/>
              <a:buNone/>
              <a:defRPr sz="1800">
                <a:solidFill>
                  <a:srgbClr val="617A86"/>
                </a:solidFill>
                <a:latin typeface="Nixie One"/>
                <a:ea typeface="Nixie One"/>
                <a:cs typeface="Nixie One"/>
                <a:sym typeface="Nixie One"/>
              </a:defRPr>
            </a:lvl3pPr>
            <a:lvl4pPr lvl="3" indent="0">
              <a:spcBef>
                <a:spcPts val="0"/>
              </a:spcBef>
              <a:buClr>
                <a:srgbClr val="617A86"/>
              </a:buClr>
              <a:buFont typeface="Nixie One"/>
              <a:buNone/>
              <a:defRPr sz="1800">
                <a:solidFill>
                  <a:srgbClr val="617A86"/>
                </a:solidFill>
                <a:latin typeface="Nixie One"/>
                <a:ea typeface="Nixie One"/>
                <a:cs typeface="Nixie One"/>
                <a:sym typeface="Nixie One"/>
              </a:defRPr>
            </a:lvl4pPr>
            <a:lvl5pPr lvl="4" indent="0">
              <a:spcBef>
                <a:spcPts val="0"/>
              </a:spcBef>
              <a:buClr>
                <a:srgbClr val="617A86"/>
              </a:buClr>
              <a:buFont typeface="Nixie One"/>
              <a:buNone/>
              <a:defRPr sz="1800">
                <a:solidFill>
                  <a:srgbClr val="617A86"/>
                </a:solidFill>
                <a:latin typeface="Nixie One"/>
                <a:ea typeface="Nixie One"/>
                <a:cs typeface="Nixie One"/>
                <a:sym typeface="Nixie One"/>
              </a:defRPr>
            </a:lvl5pPr>
            <a:lvl6pPr lvl="5" indent="0">
              <a:spcBef>
                <a:spcPts val="0"/>
              </a:spcBef>
              <a:buClr>
                <a:srgbClr val="617A86"/>
              </a:buClr>
              <a:buFont typeface="Nixie One"/>
              <a:buNone/>
              <a:defRPr sz="1800">
                <a:solidFill>
                  <a:srgbClr val="617A86"/>
                </a:solidFill>
                <a:latin typeface="Nixie One"/>
                <a:ea typeface="Nixie One"/>
                <a:cs typeface="Nixie One"/>
                <a:sym typeface="Nixie One"/>
              </a:defRPr>
            </a:lvl6pPr>
            <a:lvl7pPr lvl="6" indent="0">
              <a:spcBef>
                <a:spcPts val="0"/>
              </a:spcBef>
              <a:buClr>
                <a:srgbClr val="617A86"/>
              </a:buClr>
              <a:buFont typeface="Nixie One"/>
              <a:buNone/>
              <a:defRPr sz="1800">
                <a:solidFill>
                  <a:srgbClr val="617A86"/>
                </a:solidFill>
                <a:latin typeface="Nixie One"/>
                <a:ea typeface="Nixie One"/>
                <a:cs typeface="Nixie One"/>
                <a:sym typeface="Nixie One"/>
              </a:defRPr>
            </a:lvl7pPr>
            <a:lvl8pPr lvl="7" indent="0">
              <a:spcBef>
                <a:spcPts val="0"/>
              </a:spcBef>
              <a:buClr>
                <a:srgbClr val="617A86"/>
              </a:buClr>
              <a:buFont typeface="Nixie One"/>
              <a:buNone/>
              <a:defRPr sz="1800">
                <a:solidFill>
                  <a:srgbClr val="617A86"/>
                </a:solidFill>
                <a:latin typeface="Nixie One"/>
                <a:ea typeface="Nixie One"/>
                <a:cs typeface="Nixie One"/>
                <a:sym typeface="Nixie One"/>
              </a:defRPr>
            </a:lvl8pPr>
            <a:lvl9pPr lvl="8" indent="0">
              <a:spcBef>
                <a:spcPts val="0"/>
              </a:spcBef>
              <a:buClr>
                <a:srgbClr val="617A86"/>
              </a:buClr>
              <a:buFont typeface="Nixie One"/>
              <a:buNone/>
              <a:defRPr sz="1800">
                <a:solidFill>
                  <a:srgbClr val="617A86"/>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2935875" y="2034343"/>
            <a:ext cx="5275498" cy="3714799"/>
          </a:xfrm>
          <a:prstGeom prst="rect">
            <a:avLst/>
          </a:prstGeom>
          <a:noFill/>
          <a:ln>
            <a:noFill/>
          </a:ln>
        </p:spPr>
        <p:txBody>
          <a:bodyPr wrap="square" lIns="91425" tIns="91425" rIns="91425" bIns="91425" anchor="t" anchorCtr="0"/>
          <a:lstStyle>
            <a:lvl1pPr marL="0" marR="0" lvl="0" indent="152400" algn="l" rtl="0">
              <a:lnSpc>
                <a:spcPct val="100000"/>
              </a:lnSpc>
              <a:spcBef>
                <a:spcPts val="60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1pPr>
            <a:lvl2pPr marL="457200" marR="0" lvl="1" indent="152400" algn="l" rtl="0">
              <a:lnSpc>
                <a:spcPct val="100000"/>
              </a:lnSpc>
              <a:spcBef>
                <a:spcPts val="48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2pPr>
            <a:lvl3pPr marL="914400" marR="0" lvl="2" indent="152400" algn="l" rtl="0">
              <a:lnSpc>
                <a:spcPct val="100000"/>
              </a:lnSpc>
              <a:spcBef>
                <a:spcPts val="480"/>
              </a:spcBef>
              <a:spcAft>
                <a:spcPts val="0"/>
              </a:spcAft>
              <a:buClr>
                <a:srgbClr val="A1BECC"/>
              </a:buClr>
              <a:buSzPct val="100000"/>
              <a:buFont typeface="Varela Round"/>
              <a:buChar char="￮"/>
              <a:defRPr sz="2400" b="0" i="0" u="none" strike="noStrike" cap="none">
                <a:solidFill>
                  <a:srgbClr val="617A86"/>
                </a:solidFill>
                <a:latin typeface="Varela Round"/>
                <a:ea typeface="Varela Round"/>
                <a:cs typeface="Varela Round"/>
                <a:sym typeface="Varela Round"/>
              </a:defRPr>
            </a:lvl3pPr>
            <a:lvl4pPr marL="1371600" marR="0" lvl="3"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4pPr>
            <a:lvl5pPr marL="1828800" marR="0" lvl="4"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5pPr>
            <a:lvl6pPr marL="2286000" marR="0" lvl="5"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6pPr>
            <a:lvl7pPr marL="2743200" marR="0" lvl="6"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7pPr>
            <a:lvl8pPr marL="3200400" marR="0" lvl="7"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8pPr>
            <a:lvl9pPr marL="3657600" marR="0" lvl="8" indent="0" algn="l" rtl="0">
              <a:lnSpc>
                <a:spcPct val="100000"/>
              </a:lnSpc>
              <a:spcBef>
                <a:spcPts val="360"/>
              </a:spcBef>
              <a:spcAft>
                <a:spcPts val="0"/>
              </a:spcAft>
              <a:buClr>
                <a:srgbClr val="A1BECC"/>
              </a:buClr>
              <a:buFont typeface="Varela Round"/>
              <a:buChar char="■"/>
              <a:defRPr sz="2400" b="0" i="0" u="none" strike="noStrike" cap="none">
                <a:solidFill>
                  <a:srgbClr val="617A86"/>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2456680891"/>
      </p:ext>
    </p:extLst>
  </p:cSld>
  <p:clrMap bg1="lt1" tx1="dk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32.gif"/></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014"/>
            <a:ext cx="7543800" cy="2593975"/>
          </a:xfrm>
        </p:spPr>
        <p:txBody>
          <a:bodyPr/>
          <a:lstStyle/>
          <a:p>
            <a:pPr algn="ctr"/>
            <a:r>
              <a:rPr lang="it-IT" sz="4400" dirty="0"/>
              <a:t>L’economia della manipolazione e dell’inganno:</a:t>
            </a:r>
            <a:br>
              <a:rPr lang="it-IT" sz="4400" dirty="0"/>
            </a:br>
            <a:r>
              <a:rPr lang="it-IT" sz="4400" dirty="0"/>
              <a:t>il settore dell’azzardo in </a:t>
            </a:r>
            <a:r>
              <a:rPr lang="it-IT" sz="4400" dirty="0" smtClean="0"/>
              <a:t>Italia.</a:t>
            </a:r>
            <a:endParaRPr lang="en-GB" sz="4400" dirty="0"/>
          </a:p>
        </p:txBody>
      </p:sp>
      <p:sp>
        <p:nvSpPr>
          <p:cNvPr id="3" name="Subtitle 2"/>
          <p:cNvSpPr>
            <a:spLocks noGrp="1"/>
          </p:cNvSpPr>
          <p:nvPr>
            <p:ph type="subTitle" idx="1"/>
          </p:nvPr>
        </p:nvSpPr>
        <p:spPr>
          <a:xfrm>
            <a:off x="685800" y="3259511"/>
            <a:ext cx="6461760" cy="1066800"/>
          </a:xfrm>
        </p:spPr>
        <p:txBody>
          <a:bodyPr>
            <a:normAutofit/>
          </a:bodyPr>
          <a:lstStyle/>
          <a:p>
            <a:pPr algn="ctr"/>
            <a:r>
              <a:rPr lang="it-IT" sz="2400" b="1" dirty="0">
                <a:solidFill>
                  <a:srgbClr val="000000"/>
                </a:solidFill>
              </a:rPr>
              <a:t>Gabriele </a:t>
            </a:r>
            <a:r>
              <a:rPr lang="it-IT" sz="2400" b="1" dirty="0" smtClean="0">
                <a:solidFill>
                  <a:srgbClr val="000000"/>
                </a:solidFill>
              </a:rPr>
              <a:t>Mandolesi*</a:t>
            </a:r>
          </a:p>
          <a:p>
            <a:pPr algn="ctr"/>
            <a:r>
              <a:rPr lang="it-IT" sz="2400" b="1" dirty="0" smtClean="0">
                <a:solidFill>
                  <a:srgbClr val="000000"/>
                </a:solidFill>
              </a:rPr>
              <a:t>Vittorio </a:t>
            </a:r>
            <a:r>
              <a:rPr lang="it-IT" sz="2400" b="1" dirty="0" err="1" smtClean="0">
                <a:solidFill>
                  <a:srgbClr val="000000"/>
                </a:solidFill>
              </a:rPr>
              <a:t>Pelligra</a:t>
            </a:r>
            <a:r>
              <a:rPr lang="it-IT" sz="2400" b="1" dirty="0" smtClean="0">
                <a:solidFill>
                  <a:srgbClr val="000000"/>
                </a:solidFill>
              </a:rPr>
              <a:t>**</a:t>
            </a:r>
            <a:endParaRPr lang="it-IT" sz="2400" dirty="0">
              <a:solidFill>
                <a:srgbClr val="000000"/>
              </a:solidFill>
            </a:endParaRPr>
          </a:p>
        </p:txBody>
      </p:sp>
      <p:sp>
        <p:nvSpPr>
          <p:cNvPr id="4" name="TextBox 3"/>
          <p:cNvSpPr txBox="1"/>
          <p:nvPr/>
        </p:nvSpPr>
        <p:spPr>
          <a:xfrm>
            <a:off x="151855" y="4666339"/>
            <a:ext cx="8186286" cy="923330"/>
          </a:xfrm>
          <a:prstGeom prst="rect">
            <a:avLst/>
          </a:prstGeom>
          <a:noFill/>
        </p:spPr>
        <p:txBody>
          <a:bodyPr wrap="square" rtlCol="0">
            <a:spAutoFit/>
          </a:bodyPr>
          <a:lstStyle/>
          <a:p>
            <a:pPr marL="285750" indent="-285750" algn="just">
              <a:buFontTx/>
              <a:buChar char="•"/>
            </a:pPr>
            <a:r>
              <a:rPr lang="it-IT" dirty="0" smtClean="0"/>
              <a:t>* Dipartimento </a:t>
            </a:r>
            <a:r>
              <a:rPr lang="it-IT" dirty="0"/>
              <a:t>di Giurisprudenza, Economia, Politica e Lingue moderne </a:t>
            </a:r>
            <a:r>
              <a:rPr lang="tr-TR" dirty="0"/>
              <a:t>LUMSA </a:t>
            </a:r>
            <a:r>
              <a:rPr lang="tr-TR" dirty="0" smtClean="0"/>
              <a:t>Roma</a:t>
            </a:r>
          </a:p>
          <a:p>
            <a:pPr marL="285750" indent="-285750" algn="just">
              <a:buFontTx/>
              <a:buChar char="•"/>
            </a:pPr>
            <a:r>
              <a:rPr lang="tr-TR" dirty="0" smtClean="0">
                <a:solidFill>
                  <a:srgbClr val="000000"/>
                </a:solidFill>
              </a:rPr>
              <a:t>** </a:t>
            </a:r>
            <a:r>
              <a:rPr lang="tr-TR" dirty="0"/>
              <a:t>D</a:t>
            </a:r>
            <a:r>
              <a:rPr lang="it-IT" dirty="0" err="1"/>
              <a:t>ipartimento</a:t>
            </a:r>
            <a:r>
              <a:rPr lang="it-IT" dirty="0"/>
              <a:t> di Scienze Economiche e Aziendali Università di Cagliari</a:t>
            </a:r>
          </a:p>
        </p:txBody>
      </p:sp>
    </p:spTree>
    <p:extLst>
      <p:ext uri="{BB962C8B-B14F-4D97-AF65-F5344CB8AC3E}">
        <p14:creationId xmlns:p14="http://schemas.microsoft.com/office/powerpoint/2010/main" val="22714250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a:xfrm>
            <a:off x="457200" y="2414739"/>
            <a:ext cx="7620000" cy="1050502"/>
          </a:xfrm>
        </p:spPr>
        <p:txBody>
          <a:bodyPr>
            <a:normAutofit/>
          </a:bodyPr>
          <a:lstStyle/>
          <a:p>
            <a:pPr marL="114300" indent="0" algn="ctr">
              <a:spcBef>
                <a:spcPct val="0"/>
              </a:spcBef>
              <a:buNone/>
            </a:pPr>
            <a:r>
              <a:rPr lang="it-IT" sz="4800" spc="-100" dirty="0">
                <a:solidFill>
                  <a:schemeClr val="tx2"/>
                </a:solidFill>
                <a:latin typeface="+mj-lt"/>
                <a:ea typeface="+mj-ea"/>
                <a:cs typeface="+mj-cs"/>
              </a:rPr>
              <a:t>Le basi cognitive dell’inganno</a:t>
            </a:r>
            <a:endParaRPr lang="en-GB" sz="4800" spc="-100" dirty="0">
              <a:solidFill>
                <a:schemeClr val="tx2"/>
              </a:solidFill>
              <a:latin typeface="+mj-lt"/>
              <a:ea typeface="+mj-ea"/>
              <a:cs typeface="+mj-cs"/>
            </a:endParaRPr>
          </a:p>
        </p:txBody>
      </p:sp>
    </p:spTree>
    <p:extLst>
      <p:ext uri="{BB962C8B-B14F-4D97-AF65-F5344CB8AC3E}">
        <p14:creationId xmlns:p14="http://schemas.microsoft.com/office/powerpoint/2010/main" val="16502679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400" dirty="0"/>
              <a:t>Le basi cognitive </a:t>
            </a:r>
            <a:r>
              <a:rPr lang="it-IT" sz="4400" dirty="0" smtClean="0"/>
              <a:t>dell’inganno</a:t>
            </a:r>
            <a:endParaRPr lang="en-GB" dirty="0"/>
          </a:p>
        </p:txBody>
      </p:sp>
      <p:sp>
        <p:nvSpPr>
          <p:cNvPr id="3" name="Content Placeholder 2"/>
          <p:cNvSpPr>
            <a:spLocks noGrp="1"/>
          </p:cNvSpPr>
          <p:nvPr>
            <p:ph idx="1"/>
          </p:nvPr>
        </p:nvSpPr>
        <p:spPr/>
        <p:txBody>
          <a:bodyPr/>
          <a:lstStyle/>
          <a:p>
            <a:r>
              <a:rPr lang="it-IT" dirty="0"/>
              <a:t>Per indurci all’azzardo </a:t>
            </a:r>
            <a:r>
              <a:rPr lang="it-IT" dirty="0" smtClean="0"/>
              <a:t>i </a:t>
            </a:r>
            <a:r>
              <a:rPr lang="it-IT" dirty="0"/>
              <a:t>vari sistemi devono sfruttare le nostre euristiche e i </a:t>
            </a:r>
            <a:r>
              <a:rPr lang="it-IT" dirty="0" err="1"/>
              <a:t>bias</a:t>
            </a:r>
            <a:r>
              <a:rPr lang="it-IT" dirty="0"/>
              <a:t> cognitivi che queste producono. Alcuni di questi meccanismi, in particolare, stanno alla base del potere di attrazione dell’azzardo e vengono abilmente utilizzati in un mix progettato appositamente per creare dipendenza </a:t>
            </a:r>
            <a:endParaRPr lang="en-GB" dirty="0"/>
          </a:p>
        </p:txBody>
      </p:sp>
    </p:spTree>
    <p:extLst>
      <p:ext uri="{BB962C8B-B14F-4D97-AF65-F5344CB8AC3E}">
        <p14:creationId xmlns:p14="http://schemas.microsoft.com/office/powerpoint/2010/main" val="38049122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L’avversione alla perdita</a:t>
            </a:r>
            <a:endParaRPr lang="en-GB" dirty="0"/>
          </a:p>
        </p:txBody>
      </p:sp>
      <p:pic>
        <p:nvPicPr>
          <p:cNvPr id="4" name="Content Placeholder 3" descr="120913bucks-carl-sketch-articleLarge (1).jpg"/>
          <p:cNvPicPr>
            <a:picLocks noGrp="1" noChangeAspect="1"/>
          </p:cNvPicPr>
          <p:nvPr>
            <p:ph idx="1"/>
          </p:nvPr>
        </p:nvPicPr>
        <p:blipFill>
          <a:blip r:embed="rId2">
            <a:extLst>
              <a:ext uri="{28A0092B-C50C-407E-A947-70E740481C1C}">
                <a14:useLocalDpi xmlns:a14="http://schemas.microsoft.com/office/drawing/2010/main" val="0"/>
              </a:ext>
            </a:extLst>
          </a:blip>
          <a:srcRect t="2750" b="2750"/>
          <a:stretch>
            <a:fillRect/>
          </a:stretch>
        </p:blipFill>
        <p:spPr/>
      </p:pic>
    </p:spTree>
    <p:extLst>
      <p:ext uri="{BB962C8B-B14F-4D97-AF65-F5344CB8AC3E}">
        <p14:creationId xmlns:p14="http://schemas.microsoft.com/office/powerpoint/2010/main" val="3717302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L’avversione alla perdita</a:t>
            </a:r>
            <a:endParaRPr lang="en-GB" dirty="0"/>
          </a:p>
        </p:txBody>
      </p:sp>
      <p:pic>
        <p:nvPicPr>
          <p:cNvPr id="4" name="Content Placeholder 3" descr="download (2).jpeg"/>
          <p:cNvPicPr>
            <a:picLocks noGrp="1" noChangeAspect="1"/>
          </p:cNvPicPr>
          <p:nvPr>
            <p:ph idx="1"/>
          </p:nvPr>
        </p:nvPicPr>
        <p:blipFill>
          <a:blip r:embed="rId2">
            <a:extLst>
              <a:ext uri="{28A0092B-C50C-407E-A947-70E740481C1C}">
                <a14:useLocalDpi xmlns:a14="http://schemas.microsoft.com/office/drawing/2010/main" val="0"/>
              </a:ext>
            </a:extLst>
          </a:blip>
          <a:srcRect l="4572" r="4572"/>
          <a:stretch>
            <a:fillRect/>
          </a:stretch>
        </p:blipFill>
        <p:spPr>
          <a:xfrm>
            <a:off x="1035270" y="1600200"/>
            <a:ext cx="6602248" cy="4159416"/>
          </a:xfrm>
        </p:spPr>
      </p:pic>
    </p:spTree>
    <p:extLst>
      <p:ext uri="{BB962C8B-B14F-4D97-AF65-F5344CB8AC3E}">
        <p14:creationId xmlns:p14="http://schemas.microsoft.com/office/powerpoint/2010/main" val="13195472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 giudizi probabilistici </a:t>
            </a:r>
            <a:endParaRPr lang="en-GB" dirty="0"/>
          </a:p>
        </p:txBody>
      </p:sp>
      <p:pic>
        <p:nvPicPr>
          <p:cNvPr id="4" name="Content Placeholder 3"/>
          <p:cNvPicPr>
            <a:picLocks noGrp="1" noChangeAspect="1"/>
          </p:cNvPicPr>
          <p:nvPr>
            <p:ph idx="1"/>
          </p:nvPr>
        </p:nvPicPr>
        <p:blipFill>
          <a:blip r:embed="rId2"/>
          <a:srcRect l="-31857" r="-31857"/>
          <a:stretch>
            <a:fillRect/>
          </a:stretch>
        </p:blipFill>
        <p:spPr>
          <a:xfrm>
            <a:off x="268528" y="1422460"/>
            <a:ext cx="7808673" cy="4918016"/>
          </a:xfrm>
        </p:spPr>
      </p:pic>
    </p:spTree>
    <p:extLst>
      <p:ext uri="{BB962C8B-B14F-4D97-AF65-F5344CB8AC3E}">
        <p14:creationId xmlns:p14="http://schemas.microsoft.com/office/powerpoint/2010/main" val="11795294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La fallacia dello scommettitore </a:t>
            </a:r>
            <a:endParaRPr lang="en-GB" dirty="0"/>
          </a:p>
        </p:txBody>
      </p:sp>
      <p:pic>
        <p:nvPicPr>
          <p:cNvPr id="6" name="Content Placeholder 5" descr="71x9YzbU-I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0751" t="8995" r="-50227" b="9998"/>
          <a:stretch/>
        </p:blipFill>
        <p:spPr>
          <a:xfrm>
            <a:off x="1532759" y="2032000"/>
            <a:ext cx="5754413" cy="3888828"/>
          </a:xfrm>
        </p:spPr>
      </p:pic>
    </p:spTree>
    <p:extLst>
      <p:ext uri="{BB962C8B-B14F-4D97-AF65-F5344CB8AC3E}">
        <p14:creationId xmlns:p14="http://schemas.microsoft.com/office/powerpoint/2010/main" val="2904196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La fallacia dello scommettitore </a:t>
            </a:r>
            <a:endParaRPr lang="en-GB" dirty="0"/>
          </a:p>
        </p:txBody>
      </p:sp>
      <p:pic>
        <p:nvPicPr>
          <p:cNvPr id="4" name="Content Placeholder 3" descr="Schermata 2018-11-19 alle 18.37.15.png"/>
          <p:cNvPicPr>
            <a:picLocks noGrp="1" noChangeAspect="1"/>
          </p:cNvPicPr>
          <p:nvPr>
            <p:ph idx="1"/>
          </p:nvPr>
        </p:nvPicPr>
        <p:blipFill>
          <a:blip r:embed="rId2">
            <a:extLst>
              <a:ext uri="{28A0092B-C50C-407E-A947-70E740481C1C}">
                <a14:useLocalDpi xmlns:a14="http://schemas.microsoft.com/office/drawing/2010/main" val="0"/>
              </a:ext>
            </a:extLst>
          </a:blip>
          <a:srcRect l="-22488" r="-22488"/>
          <a:stretch>
            <a:fillRect/>
          </a:stretch>
        </p:blipFill>
        <p:spPr/>
      </p:pic>
    </p:spTree>
    <p:extLst>
      <p:ext uri="{BB962C8B-B14F-4D97-AF65-F5344CB8AC3E}">
        <p14:creationId xmlns:p14="http://schemas.microsoft.com/office/powerpoint/2010/main" val="12256020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L’illusione del controllo</a:t>
            </a:r>
            <a:endParaRPr lang="en-GB" dirty="0"/>
          </a:p>
        </p:txBody>
      </p:sp>
      <p:pic>
        <p:nvPicPr>
          <p:cNvPr id="4" name="Content Placeholder 3" descr="C_2_articolo_3162964_upiFoto1F.jpg"/>
          <p:cNvPicPr>
            <a:picLocks noGrp="1" noChangeAspect="1"/>
          </p:cNvPicPr>
          <p:nvPr>
            <p:ph idx="1"/>
          </p:nvPr>
        </p:nvPicPr>
        <p:blipFill>
          <a:blip r:embed="rId2">
            <a:extLst>
              <a:ext uri="{28A0092B-C50C-407E-A947-70E740481C1C}">
                <a14:useLocalDpi xmlns:a14="http://schemas.microsoft.com/office/drawing/2010/main" val="0"/>
              </a:ext>
            </a:extLst>
          </a:blip>
          <a:srcRect t="-6039" b="-6039"/>
          <a:stretch>
            <a:fillRect/>
          </a:stretch>
        </p:blipFill>
        <p:spPr/>
      </p:pic>
    </p:spTree>
    <p:extLst>
      <p:ext uri="{BB962C8B-B14F-4D97-AF65-F5344CB8AC3E}">
        <p14:creationId xmlns:p14="http://schemas.microsoft.com/office/powerpoint/2010/main" val="17906464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Addiction by design</a:t>
            </a:r>
            <a:endParaRPr lang="en-GB" dirty="0"/>
          </a:p>
        </p:txBody>
      </p:sp>
      <p:pic>
        <p:nvPicPr>
          <p:cNvPr id="4" name="Content Placeholder 3" descr="download (4).jpeg"/>
          <p:cNvPicPr>
            <a:picLocks noGrp="1" noChangeAspect="1"/>
          </p:cNvPicPr>
          <p:nvPr>
            <p:ph idx="1"/>
          </p:nvPr>
        </p:nvPicPr>
        <p:blipFill>
          <a:blip r:embed="rId2">
            <a:extLst>
              <a:ext uri="{28A0092B-C50C-407E-A947-70E740481C1C}">
                <a14:useLocalDpi xmlns:a14="http://schemas.microsoft.com/office/drawing/2010/main" val="0"/>
              </a:ext>
            </a:extLst>
          </a:blip>
          <a:srcRect l="-69264" r="-69264"/>
          <a:stretch>
            <a:fillRect/>
          </a:stretch>
        </p:blipFill>
        <p:spPr/>
      </p:pic>
    </p:spTree>
    <p:extLst>
      <p:ext uri="{BB962C8B-B14F-4D97-AF65-F5344CB8AC3E}">
        <p14:creationId xmlns:p14="http://schemas.microsoft.com/office/powerpoint/2010/main" val="3265508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Addiction by design</a:t>
            </a:r>
          </a:p>
        </p:txBody>
      </p:sp>
      <p:pic>
        <p:nvPicPr>
          <p:cNvPr id="4" name="Content Placeholder 3" descr="Schermata 2018-11-19 alle 18.58.20.png"/>
          <p:cNvPicPr>
            <a:picLocks noGrp="1" noChangeAspect="1"/>
          </p:cNvPicPr>
          <p:nvPr>
            <p:ph idx="1"/>
          </p:nvPr>
        </p:nvPicPr>
        <p:blipFill>
          <a:blip r:embed="rId2">
            <a:extLst>
              <a:ext uri="{28A0092B-C50C-407E-A947-70E740481C1C}">
                <a14:useLocalDpi xmlns:a14="http://schemas.microsoft.com/office/drawing/2010/main" val="0"/>
              </a:ext>
            </a:extLst>
          </a:blip>
          <a:srcRect t="-122667" b="-122667"/>
          <a:stretch>
            <a:fillRect/>
          </a:stretch>
        </p:blipFill>
        <p:spPr>
          <a:xfrm>
            <a:off x="457200" y="1153511"/>
            <a:ext cx="7620000" cy="4800600"/>
          </a:xfrm>
        </p:spPr>
      </p:pic>
    </p:spTree>
    <p:extLst>
      <p:ext uri="{BB962C8B-B14F-4D97-AF65-F5344CB8AC3E}">
        <p14:creationId xmlns:p14="http://schemas.microsoft.com/office/powerpoint/2010/main" val="1434871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Premessa</a:t>
            </a:r>
            <a:endParaRPr lang="en-GB" dirty="0"/>
          </a:p>
        </p:txBody>
      </p:sp>
      <p:sp>
        <p:nvSpPr>
          <p:cNvPr id="3" name="Content Placeholder 2"/>
          <p:cNvSpPr>
            <a:spLocks noGrp="1"/>
          </p:cNvSpPr>
          <p:nvPr>
            <p:ph idx="1"/>
          </p:nvPr>
        </p:nvSpPr>
        <p:spPr/>
        <p:txBody>
          <a:bodyPr/>
          <a:lstStyle/>
          <a:p>
            <a:pPr algn="just"/>
            <a:r>
              <a:rPr lang="en-GB" dirty="0" smtClean="0"/>
              <a:t>La </a:t>
            </a:r>
            <a:r>
              <a:rPr lang="en-GB" dirty="0" err="1" smtClean="0"/>
              <a:t>visione</a:t>
            </a:r>
            <a:r>
              <a:rPr lang="en-GB" dirty="0" smtClean="0"/>
              <a:t> </a:t>
            </a:r>
            <a:r>
              <a:rPr lang="en-GB" dirty="0" err="1" smtClean="0"/>
              <a:t>classica</a:t>
            </a:r>
            <a:r>
              <a:rPr lang="en-GB" dirty="0" smtClean="0"/>
              <a:t> </a:t>
            </a:r>
            <a:r>
              <a:rPr lang="en-GB" dirty="0" err="1" smtClean="0"/>
              <a:t>dell’economia</a:t>
            </a:r>
            <a:r>
              <a:rPr lang="en-GB" dirty="0" smtClean="0"/>
              <a:t> </a:t>
            </a:r>
            <a:r>
              <a:rPr lang="en-GB" dirty="0" err="1" smtClean="0"/>
              <a:t>vede</a:t>
            </a:r>
            <a:r>
              <a:rPr lang="en-GB" dirty="0" smtClean="0"/>
              <a:t> </a:t>
            </a:r>
            <a:r>
              <a:rPr lang="en-GB" dirty="0" err="1" smtClean="0"/>
              <a:t>il</a:t>
            </a:r>
            <a:r>
              <a:rPr lang="en-GB" dirty="0" smtClean="0"/>
              <a:t> </a:t>
            </a:r>
            <a:r>
              <a:rPr lang="en-GB" dirty="0" err="1" smtClean="0"/>
              <a:t>mercato</a:t>
            </a:r>
            <a:r>
              <a:rPr lang="en-GB" dirty="0" smtClean="0"/>
              <a:t> come un </a:t>
            </a:r>
            <a:r>
              <a:rPr lang="en-GB" dirty="0" err="1" smtClean="0"/>
              <a:t>luogo</a:t>
            </a:r>
            <a:r>
              <a:rPr lang="en-GB" dirty="0" smtClean="0"/>
              <a:t> in </a:t>
            </a:r>
            <a:r>
              <a:rPr lang="en-GB" dirty="0" err="1" smtClean="0"/>
              <a:t>grado</a:t>
            </a:r>
            <a:r>
              <a:rPr lang="en-GB" dirty="0" smtClean="0"/>
              <a:t> di </a:t>
            </a:r>
            <a:r>
              <a:rPr lang="en-GB" dirty="0" err="1" smtClean="0"/>
              <a:t>autoregolarsi</a:t>
            </a:r>
            <a:r>
              <a:rPr lang="en-GB" dirty="0" smtClean="0"/>
              <a:t> in </a:t>
            </a:r>
            <a:r>
              <a:rPr lang="en-GB" dirty="0" err="1" smtClean="0"/>
              <a:t>maniera</a:t>
            </a:r>
            <a:r>
              <a:rPr lang="en-GB" dirty="0" smtClean="0"/>
              <a:t> </a:t>
            </a:r>
            <a:r>
              <a:rPr lang="en-GB" dirty="0" err="1" smtClean="0"/>
              <a:t>ottimale</a:t>
            </a:r>
            <a:r>
              <a:rPr lang="en-GB" dirty="0" smtClean="0"/>
              <a:t> dove </a:t>
            </a:r>
            <a:r>
              <a:rPr lang="en-GB" dirty="0" err="1" smtClean="0"/>
              <a:t>attori</a:t>
            </a:r>
            <a:r>
              <a:rPr lang="en-GB" dirty="0" smtClean="0"/>
              <a:t> </a:t>
            </a:r>
            <a:r>
              <a:rPr lang="en-GB" dirty="0" err="1" smtClean="0"/>
              <a:t>diversi</a:t>
            </a:r>
            <a:r>
              <a:rPr lang="en-GB" dirty="0" smtClean="0"/>
              <a:t> (</a:t>
            </a:r>
            <a:r>
              <a:rPr lang="en-GB" dirty="0" err="1" smtClean="0"/>
              <a:t>consumatori</a:t>
            </a:r>
            <a:r>
              <a:rPr lang="en-GB" dirty="0" smtClean="0"/>
              <a:t>, </a:t>
            </a:r>
            <a:r>
              <a:rPr lang="en-GB" dirty="0" err="1" smtClean="0"/>
              <a:t>aziende</a:t>
            </a:r>
            <a:r>
              <a:rPr lang="en-GB" dirty="0" smtClean="0"/>
              <a:t> </a:t>
            </a:r>
            <a:r>
              <a:rPr lang="en-GB" dirty="0" err="1" smtClean="0"/>
              <a:t>ecc</a:t>
            </a:r>
            <a:r>
              <a:rPr lang="mr-IN" dirty="0" smtClean="0"/>
              <a:t>…</a:t>
            </a:r>
            <a:r>
              <a:rPr lang="it-IT" dirty="0" smtClean="0"/>
              <a:t>) razionali, perfettamente informati e orientati solo al soddisfacimento del proprio interesse individuale, interagiscono tra loro in maniera efficiente.</a:t>
            </a:r>
          </a:p>
          <a:p>
            <a:pPr algn="just"/>
            <a:r>
              <a:rPr lang="it-IT" dirty="0" smtClean="0"/>
              <a:t>In realtà i mercati molto spesso </a:t>
            </a:r>
            <a:r>
              <a:rPr lang="it-IT" b="1" dirty="0" smtClean="0"/>
              <a:t>“falliscono”</a:t>
            </a:r>
            <a:r>
              <a:rPr lang="it-IT" dirty="0" smtClean="0"/>
              <a:t>, come nel caso dell’azzardo dove spesso chi scommette in realtà preferirebbe non farlo.</a:t>
            </a:r>
            <a:endParaRPr lang="en-GB" dirty="0"/>
          </a:p>
        </p:txBody>
      </p:sp>
    </p:spTree>
    <p:extLst>
      <p:ext uri="{BB962C8B-B14F-4D97-AF65-F5344CB8AC3E}">
        <p14:creationId xmlns:p14="http://schemas.microsoft.com/office/powerpoint/2010/main" val="36641353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Sfruttare</a:t>
            </a:r>
            <a:r>
              <a:rPr lang="en-GB" dirty="0" smtClean="0"/>
              <a:t> le </a:t>
            </a:r>
            <a:r>
              <a:rPr lang="en-GB" dirty="0" err="1" smtClean="0"/>
              <a:t>difficoltà</a:t>
            </a:r>
            <a:r>
              <a:rPr lang="en-GB" dirty="0" smtClean="0"/>
              <a:t> </a:t>
            </a:r>
            <a:r>
              <a:rPr lang="en-GB" dirty="0" err="1" smtClean="0"/>
              <a:t>sociali</a:t>
            </a:r>
            <a:endParaRPr lang="en-GB" dirty="0"/>
          </a:p>
        </p:txBody>
      </p:sp>
      <p:pic>
        <p:nvPicPr>
          <p:cNvPr id="4" name="Content Placeholder 3" descr="download (5).jpeg"/>
          <p:cNvPicPr>
            <a:picLocks noGrp="1" noChangeAspect="1"/>
          </p:cNvPicPr>
          <p:nvPr>
            <p:ph idx="1"/>
          </p:nvPr>
        </p:nvPicPr>
        <p:blipFill>
          <a:blip r:embed="rId2">
            <a:extLst>
              <a:ext uri="{28A0092B-C50C-407E-A947-70E740481C1C}">
                <a14:useLocalDpi xmlns:a14="http://schemas.microsoft.com/office/drawing/2010/main" val="0"/>
              </a:ext>
            </a:extLst>
          </a:blip>
          <a:srcRect t="-23532" b="-23532"/>
          <a:stretch>
            <a:fillRect/>
          </a:stretch>
        </p:blipFill>
        <p:spPr>
          <a:xfrm>
            <a:off x="772511" y="1417640"/>
            <a:ext cx="3485299" cy="3530983"/>
          </a:xfr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384" y="1915074"/>
            <a:ext cx="2521169" cy="2521169"/>
          </a:xfrm>
          <a:prstGeom prst="rect">
            <a:avLst/>
          </a:prstGeom>
        </p:spPr>
      </p:pic>
    </p:spTree>
    <p:extLst>
      <p:ext uri="{BB962C8B-B14F-4D97-AF65-F5344CB8AC3E}">
        <p14:creationId xmlns:p14="http://schemas.microsoft.com/office/powerpoint/2010/main" val="37472492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Sfruttare</a:t>
            </a:r>
            <a:r>
              <a:rPr lang="en-GB" dirty="0"/>
              <a:t> le </a:t>
            </a:r>
            <a:r>
              <a:rPr lang="en-GB" dirty="0" err="1"/>
              <a:t>difficoltà</a:t>
            </a:r>
            <a:r>
              <a:rPr lang="en-GB" dirty="0"/>
              <a:t> </a:t>
            </a:r>
            <a:r>
              <a:rPr lang="en-GB" dirty="0" err="1"/>
              <a:t>sociali</a:t>
            </a:r>
            <a:endParaRPr lang="en-GB" dirty="0"/>
          </a:p>
        </p:txBody>
      </p:sp>
      <p:pic>
        <p:nvPicPr>
          <p:cNvPr id="4" name="Content Placeholder 3" descr="download.png"/>
          <p:cNvPicPr>
            <a:picLocks noGrp="1" noChangeAspect="1"/>
          </p:cNvPicPr>
          <p:nvPr>
            <p:ph idx="1"/>
          </p:nvPr>
        </p:nvPicPr>
        <p:blipFill>
          <a:blip r:embed="rId2">
            <a:extLst>
              <a:ext uri="{28A0092B-C50C-407E-A947-70E740481C1C}">
                <a14:useLocalDpi xmlns:a14="http://schemas.microsoft.com/office/drawing/2010/main" val="0"/>
              </a:ext>
            </a:extLst>
          </a:blip>
          <a:srcRect t="-13000" b="-13000"/>
          <a:stretch>
            <a:fillRect/>
          </a:stretch>
        </p:blipFill>
        <p:spPr>
          <a:xfrm>
            <a:off x="1996355" y="2093312"/>
            <a:ext cx="4887922" cy="3079391"/>
          </a:xfrm>
        </p:spPr>
      </p:pic>
    </p:spTree>
    <p:extLst>
      <p:ext uri="{BB962C8B-B14F-4D97-AF65-F5344CB8AC3E}">
        <p14:creationId xmlns:p14="http://schemas.microsoft.com/office/powerpoint/2010/main" val="9990588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 </a:t>
            </a:r>
            <a:r>
              <a:rPr lang="en-GB" dirty="0" err="1" smtClean="0"/>
              <a:t>numeri</a:t>
            </a:r>
            <a:r>
              <a:rPr lang="en-GB" dirty="0" smtClean="0"/>
              <a:t> </a:t>
            </a:r>
            <a:r>
              <a:rPr lang="en-GB" dirty="0" err="1" smtClean="0"/>
              <a:t>dell’azzardo</a:t>
            </a:r>
            <a:r>
              <a:rPr lang="en-GB" dirty="0" smtClean="0"/>
              <a:t> in Italia</a:t>
            </a:r>
            <a:endParaRPr lang="en-GB" dirty="0"/>
          </a:p>
        </p:txBody>
      </p:sp>
      <p:pic>
        <p:nvPicPr>
          <p:cNvPr id="8" name="Content Placeholder 7" descr="Schermata 2018-11-19 alle 19.08.49.png"/>
          <p:cNvPicPr>
            <a:picLocks noGrp="1" noChangeAspect="1"/>
          </p:cNvPicPr>
          <p:nvPr>
            <p:ph idx="1"/>
          </p:nvPr>
        </p:nvPicPr>
        <p:blipFill>
          <a:blip r:embed="rId2">
            <a:extLst>
              <a:ext uri="{28A0092B-C50C-407E-A947-70E740481C1C}">
                <a14:useLocalDpi xmlns:a14="http://schemas.microsoft.com/office/drawing/2010/main" val="0"/>
              </a:ext>
            </a:extLst>
          </a:blip>
          <a:srcRect t="-125438" b="-125438"/>
          <a:stretch>
            <a:fillRect/>
          </a:stretch>
        </p:blipFill>
        <p:spPr>
          <a:xfrm>
            <a:off x="0" y="400270"/>
            <a:ext cx="8427544" cy="5309353"/>
          </a:xfrm>
        </p:spPr>
      </p:pic>
    </p:spTree>
    <p:extLst>
      <p:ext uri="{BB962C8B-B14F-4D97-AF65-F5344CB8AC3E}">
        <p14:creationId xmlns:p14="http://schemas.microsoft.com/office/powerpoint/2010/main" val="36174296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Indagine</a:t>
            </a:r>
            <a:r>
              <a:rPr lang="en-GB" dirty="0" smtClean="0"/>
              <a:t> ISS </a:t>
            </a:r>
            <a:endParaRPr lang="en-GB" dirty="0"/>
          </a:p>
        </p:txBody>
      </p:sp>
      <p:sp>
        <p:nvSpPr>
          <p:cNvPr id="3" name="Content Placeholder 2"/>
          <p:cNvSpPr>
            <a:spLocks noGrp="1"/>
          </p:cNvSpPr>
          <p:nvPr>
            <p:ph idx="1"/>
          </p:nvPr>
        </p:nvSpPr>
        <p:spPr/>
        <p:txBody>
          <a:bodyPr/>
          <a:lstStyle/>
          <a:p>
            <a:r>
              <a:rPr lang="it-IT" dirty="0"/>
              <a:t>18 milioni di italiani adulti hanno giocato d'azzardo almeno una volta nell'ultimo </a:t>
            </a:r>
            <a:r>
              <a:rPr lang="it-IT" dirty="0" smtClean="0"/>
              <a:t>anno; </a:t>
            </a:r>
          </a:p>
          <a:p>
            <a:r>
              <a:rPr lang="it-IT" dirty="0" smtClean="0"/>
              <a:t>di </a:t>
            </a:r>
            <a:r>
              <a:rPr lang="it-IT" dirty="0"/>
              <a:t>questi </a:t>
            </a:r>
            <a:r>
              <a:rPr lang="it-IT" dirty="0" smtClean="0"/>
              <a:t>due </a:t>
            </a:r>
            <a:r>
              <a:rPr lang="it-IT" dirty="0"/>
              <a:t>milioni presentano un profilo a basso rischio e un milione e 400mila persone presentano un rischio </a:t>
            </a:r>
            <a:r>
              <a:rPr lang="it-IT" dirty="0" smtClean="0"/>
              <a:t>moderato; </a:t>
            </a:r>
          </a:p>
          <a:p>
            <a:r>
              <a:rPr lang="it-IT" dirty="0" smtClean="0"/>
              <a:t>Un </a:t>
            </a:r>
            <a:r>
              <a:rPr lang="it-IT" dirty="0"/>
              <a:t>milione e mezzo sono giocatori problematici sono cioè persone che faticano a gestire il tempo da dedicare al gioco, a controllare la spesa, alterando inoltre i comportamenti sociali e </a:t>
            </a:r>
            <a:r>
              <a:rPr lang="it-IT" dirty="0" smtClean="0"/>
              <a:t>familiari;</a:t>
            </a:r>
          </a:p>
          <a:p>
            <a:r>
              <a:rPr lang="it-IT" dirty="0"/>
              <a:t>quasi 700 mila minorenni hanno giocato d'azzardo almeno una volta nell'ultimo </a:t>
            </a:r>
            <a:r>
              <a:rPr lang="it-IT" dirty="0" smtClean="0"/>
              <a:t>anno;</a:t>
            </a:r>
          </a:p>
          <a:p>
            <a:r>
              <a:rPr lang="it-IT" dirty="0" smtClean="0"/>
              <a:t>Di questi 70 mila presentano profili problematici.</a:t>
            </a:r>
          </a:p>
          <a:p>
            <a:endParaRPr lang="it-IT" dirty="0"/>
          </a:p>
          <a:p>
            <a:endParaRPr lang="en-GB" dirty="0"/>
          </a:p>
        </p:txBody>
      </p:sp>
    </p:spTree>
    <p:extLst>
      <p:ext uri="{BB962C8B-B14F-4D97-AF65-F5344CB8AC3E}">
        <p14:creationId xmlns:p14="http://schemas.microsoft.com/office/powerpoint/2010/main" val="20719723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442482371_gioco-600x335.jpg"/>
          <p:cNvPicPr>
            <a:picLocks noGrp="1" noChangeAspect="1"/>
          </p:cNvPicPr>
          <p:nvPr>
            <p:ph idx="1"/>
          </p:nvPr>
        </p:nvPicPr>
        <p:blipFill>
          <a:blip r:embed="rId2">
            <a:extLst>
              <a:ext uri="{28A0092B-C50C-407E-A947-70E740481C1C}">
                <a14:useLocalDpi xmlns:a14="http://schemas.microsoft.com/office/drawing/2010/main" val="0"/>
              </a:ext>
            </a:extLst>
          </a:blip>
          <a:srcRect t="-6418" b="-6418"/>
          <a:stretch>
            <a:fillRect/>
          </a:stretch>
        </p:blipFill>
        <p:spPr>
          <a:xfrm>
            <a:off x="457201" y="1146200"/>
            <a:ext cx="7451834" cy="4694655"/>
          </a:xfrm>
        </p:spPr>
      </p:pic>
    </p:spTree>
    <p:extLst>
      <p:ext uri="{BB962C8B-B14F-4D97-AF65-F5344CB8AC3E}">
        <p14:creationId xmlns:p14="http://schemas.microsoft.com/office/powerpoint/2010/main" val="25631622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hermata 2018-11-21 alle 17.06.29.png"/>
          <p:cNvPicPr>
            <a:picLocks noGrp="1" noChangeAspect="1"/>
          </p:cNvPicPr>
          <p:nvPr>
            <p:ph idx="1"/>
          </p:nvPr>
        </p:nvPicPr>
        <p:blipFill>
          <a:blip r:embed="rId2">
            <a:extLst>
              <a:ext uri="{28A0092B-C50C-407E-A947-70E740481C1C}">
                <a14:useLocalDpi xmlns:a14="http://schemas.microsoft.com/office/drawing/2010/main" val="0"/>
              </a:ext>
            </a:extLst>
          </a:blip>
          <a:srcRect l="-28310" r="-28310"/>
          <a:stretch>
            <a:fillRect/>
          </a:stretch>
        </p:blipFill>
        <p:spPr>
          <a:xfrm>
            <a:off x="-19629" y="425909"/>
            <a:ext cx="9077212" cy="5718643"/>
          </a:xfrm>
        </p:spPr>
      </p:pic>
    </p:spTree>
    <p:extLst>
      <p:ext uri="{BB962C8B-B14F-4D97-AF65-F5344CB8AC3E}">
        <p14:creationId xmlns:p14="http://schemas.microsoft.com/office/powerpoint/2010/main" val="12447054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La </a:t>
            </a:r>
            <a:r>
              <a:rPr lang="en-GB" dirty="0" err="1" smtClean="0"/>
              <a:t>campagna</a:t>
            </a:r>
            <a:r>
              <a:rPr lang="en-GB" dirty="0" smtClean="0"/>
              <a:t> </a:t>
            </a:r>
            <a:r>
              <a:rPr lang="en-GB" dirty="0" err="1" smtClean="0"/>
              <a:t>Slotmob</a:t>
            </a:r>
            <a:endParaRPr lang="en-GB" dirty="0"/>
          </a:p>
        </p:txBody>
      </p:sp>
      <p:pic>
        <p:nvPicPr>
          <p:cNvPr id="4" name="Content Placeholder 3" descr="25532300_1714920065241670_5620286907629689381_o (1).jpg"/>
          <p:cNvPicPr>
            <a:picLocks noGrp="1" noChangeAspect="1"/>
          </p:cNvPicPr>
          <p:nvPr>
            <p:ph idx="1"/>
          </p:nvPr>
        </p:nvPicPr>
        <p:blipFill>
          <a:blip r:embed="rId2" cstate="print">
            <a:extLst>
              <a:ext uri="{28A0092B-C50C-407E-A947-70E740481C1C}">
                <a14:useLocalDpi xmlns:a14="http://schemas.microsoft.com/office/drawing/2010/main" val="0"/>
              </a:ext>
            </a:extLst>
          </a:blip>
          <a:srcRect t="2738" b="2738"/>
          <a:stretch>
            <a:fillRect/>
          </a:stretch>
        </p:blipFill>
        <p:spPr>
          <a:xfrm>
            <a:off x="232144" y="1275852"/>
            <a:ext cx="8134838" cy="5124948"/>
          </a:xfrm>
        </p:spPr>
      </p:pic>
    </p:spTree>
    <p:extLst>
      <p:ext uri="{BB962C8B-B14F-4D97-AF65-F5344CB8AC3E}">
        <p14:creationId xmlns:p14="http://schemas.microsoft.com/office/powerpoint/2010/main" val="27923659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14543898_1215392768527738_361599379038577286_o.jpg"/>
          <p:cNvPicPr>
            <a:picLocks noGrp="1" noChangeAspect="1"/>
          </p:cNvPicPr>
          <p:nvPr>
            <p:ph idx="1"/>
          </p:nvPr>
        </p:nvPicPr>
        <p:blipFill>
          <a:blip r:embed="rId2">
            <a:extLst>
              <a:ext uri="{28A0092B-C50C-407E-A947-70E740481C1C}">
                <a14:useLocalDpi xmlns:a14="http://schemas.microsoft.com/office/drawing/2010/main" val="0"/>
              </a:ext>
            </a:extLst>
          </a:blip>
          <a:srcRect t="2808" b="2808"/>
          <a:stretch>
            <a:fillRect/>
          </a:stretch>
        </p:blipFill>
        <p:spPr>
          <a:xfrm>
            <a:off x="232143" y="762032"/>
            <a:ext cx="8218570" cy="5177699"/>
          </a:xfrm>
        </p:spPr>
      </p:pic>
    </p:spTree>
    <p:extLst>
      <p:ext uri="{BB962C8B-B14F-4D97-AF65-F5344CB8AC3E}">
        <p14:creationId xmlns:p14="http://schemas.microsoft.com/office/powerpoint/2010/main" val="22791537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621856_635140746552946_1796862684_n.jpg"/>
          <p:cNvPicPr>
            <a:picLocks noGrp="1" noChangeAspect="1"/>
          </p:cNvPicPr>
          <p:nvPr>
            <p:ph idx="1"/>
          </p:nvPr>
        </p:nvPicPr>
        <p:blipFill>
          <a:blip r:embed="rId2">
            <a:extLst>
              <a:ext uri="{28A0092B-C50C-407E-A947-70E740481C1C}">
                <a14:useLocalDpi xmlns:a14="http://schemas.microsoft.com/office/drawing/2010/main" val="0"/>
              </a:ext>
            </a:extLst>
          </a:blip>
          <a:srcRect t="26375" b="26375"/>
          <a:stretch>
            <a:fillRect/>
          </a:stretch>
        </p:blipFill>
        <p:spPr>
          <a:xfrm>
            <a:off x="457200" y="808235"/>
            <a:ext cx="7620000" cy="4800600"/>
          </a:xfrm>
        </p:spPr>
      </p:pic>
    </p:spTree>
    <p:extLst>
      <p:ext uri="{BB962C8B-B14F-4D97-AF65-F5344CB8AC3E}">
        <p14:creationId xmlns:p14="http://schemas.microsoft.com/office/powerpoint/2010/main" val="26670516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0562591_766299936770359_3437676380996657946_o.jpg"/>
          <p:cNvPicPr>
            <a:picLocks noGrp="1" noChangeAspect="1"/>
          </p:cNvPicPr>
          <p:nvPr>
            <p:ph idx="1"/>
          </p:nvPr>
        </p:nvPicPr>
        <p:blipFill>
          <a:blip r:embed="rId2">
            <a:extLst>
              <a:ext uri="{28A0092B-C50C-407E-A947-70E740481C1C}">
                <a14:useLocalDpi xmlns:a14="http://schemas.microsoft.com/office/drawing/2010/main" val="0"/>
              </a:ext>
            </a:extLst>
          </a:blip>
          <a:srcRect t="2773" b="2773"/>
          <a:stretch>
            <a:fillRect/>
          </a:stretch>
        </p:blipFill>
        <p:spPr>
          <a:xfrm>
            <a:off x="167420" y="842313"/>
            <a:ext cx="8107756" cy="5107886"/>
          </a:xfrm>
        </p:spPr>
      </p:pic>
    </p:spTree>
    <p:extLst>
      <p:ext uri="{BB962C8B-B14F-4D97-AF65-F5344CB8AC3E}">
        <p14:creationId xmlns:p14="http://schemas.microsoft.com/office/powerpoint/2010/main" val="2528603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smtClean="0"/>
              <a:t>Alcuni</a:t>
            </a:r>
            <a:r>
              <a:rPr lang="en-GB" sz="3600" dirty="0" smtClean="0"/>
              <a:t> </a:t>
            </a:r>
            <a:r>
              <a:rPr lang="en-GB" sz="3600" dirty="0" err="1" smtClean="0"/>
              <a:t>concetti</a:t>
            </a:r>
            <a:r>
              <a:rPr lang="en-GB" sz="3600" dirty="0" smtClean="0"/>
              <a:t> </a:t>
            </a:r>
            <a:r>
              <a:rPr lang="en-GB" sz="3600" dirty="0" err="1" smtClean="0"/>
              <a:t>che</a:t>
            </a:r>
            <a:r>
              <a:rPr lang="en-GB" sz="3600" dirty="0" smtClean="0"/>
              <a:t> </a:t>
            </a:r>
            <a:r>
              <a:rPr lang="en-GB" sz="3600" dirty="0" err="1" smtClean="0"/>
              <a:t>aiutano</a:t>
            </a:r>
            <a:r>
              <a:rPr lang="en-GB" sz="3600" dirty="0" smtClean="0"/>
              <a:t> a </a:t>
            </a:r>
            <a:r>
              <a:rPr lang="en-GB" sz="3600" dirty="0" err="1" smtClean="0"/>
              <a:t>capire</a:t>
            </a:r>
            <a:r>
              <a:rPr lang="mr-IN" sz="3600" dirty="0" smtClean="0"/>
              <a:t>…</a:t>
            </a:r>
            <a:endParaRPr lang="en-GB" sz="3600" dirty="0"/>
          </a:p>
        </p:txBody>
      </p:sp>
      <p:pic>
        <p:nvPicPr>
          <p:cNvPr id="4" name="Content Placeholder 3" descr="BN-KA872_Shille_G_20150827125050.jpg"/>
          <p:cNvPicPr>
            <a:picLocks noGrp="1" noChangeAspect="1"/>
          </p:cNvPicPr>
          <p:nvPr>
            <p:ph idx="1"/>
          </p:nvPr>
        </p:nvPicPr>
        <p:blipFill>
          <a:blip r:embed="rId2">
            <a:extLst>
              <a:ext uri="{28A0092B-C50C-407E-A947-70E740481C1C}">
                <a14:useLocalDpi xmlns:a14="http://schemas.microsoft.com/office/drawing/2010/main" val="0"/>
              </a:ext>
            </a:extLst>
          </a:blip>
          <a:srcRect t="2793" b="2793"/>
          <a:stretch>
            <a:fillRect/>
          </a:stretch>
        </p:blipFill>
        <p:spPr/>
      </p:pic>
    </p:spTree>
    <p:extLst>
      <p:ext uri="{BB962C8B-B14F-4D97-AF65-F5344CB8AC3E}">
        <p14:creationId xmlns:p14="http://schemas.microsoft.com/office/powerpoint/2010/main" val="31011155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1980086_656212684445752_1950123930_o.jpg"/>
          <p:cNvPicPr>
            <a:picLocks noGrp="1" noChangeAspect="1"/>
          </p:cNvPicPr>
          <p:nvPr>
            <p:ph idx="1"/>
          </p:nvPr>
        </p:nvPicPr>
        <p:blipFill>
          <a:blip r:embed="rId2">
            <a:extLst>
              <a:ext uri="{28A0092B-C50C-407E-A947-70E740481C1C}">
                <a14:useLocalDpi xmlns:a14="http://schemas.microsoft.com/office/drawing/2010/main" val="0"/>
              </a:ext>
            </a:extLst>
          </a:blip>
          <a:srcRect t="214" b="214"/>
          <a:stretch>
            <a:fillRect/>
          </a:stretch>
        </p:blipFill>
        <p:spPr/>
      </p:pic>
    </p:spTree>
    <p:extLst>
      <p:ext uri="{BB962C8B-B14F-4D97-AF65-F5344CB8AC3E}">
        <p14:creationId xmlns:p14="http://schemas.microsoft.com/office/powerpoint/2010/main" val="41073568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0359103_692832470783773_6195179840987749956_o.jpg"/>
          <p:cNvPicPr>
            <a:picLocks noGrp="1" noChangeAspect="1"/>
          </p:cNvPicPr>
          <p:nvPr>
            <p:ph idx="1"/>
          </p:nvPr>
        </p:nvPicPr>
        <p:blipFill>
          <a:blip r:embed="rId2">
            <a:extLst>
              <a:ext uri="{28A0092B-C50C-407E-A947-70E740481C1C}">
                <a14:useLocalDpi xmlns:a14="http://schemas.microsoft.com/office/drawing/2010/main" val="0"/>
              </a:ext>
            </a:extLst>
          </a:blip>
          <a:srcRect t="2808" b="2808"/>
          <a:stretch>
            <a:fillRect/>
          </a:stretch>
        </p:blipFill>
        <p:spPr>
          <a:xfrm>
            <a:off x="457200" y="753618"/>
            <a:ext cx="7620000" cy="4800600"/>
          </a:xfrm>
        </p:spPr>
      </p:pic>
    </p:spTree>
    <p:extLst>
      <p:ext uri="{BB962C8B-B14F-4D97-AF65-F5344CB8AC3E}">
        <p14:creationId xmlns:p14="http://schemas.microsoft.com/office/powerpoint/2010/main" val="309297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0306313_692834540783566_186843168563672583_n.jpg"/>
          <p:cNvPicPr>
            <a:picLocks noGrp="1" noChangeAspect="1"/>
          </p:cNvPicPr>
          <p:nvPr>
            <p:ph idx="1"/>
          </p:nvPr>
        </p:nvPicPr>
        <p:blipFill>
          <a:blip r:embed="rId2">
            <a:extLst>
              <a:ext uri="{28A0092B-C50C-407E-A947-70E740481C1C}">
                <a14:useLocalDpi xmlns:a14="http://schemas.microsoft.com/office/drawing/2010/main" val="0"/>
              </a:ext>
            </a:extLst>
          </a:blip>
          <a:srcRect l="-69048" r="-69048"/>
          <a:stretch>
            <a:fillRect/>
          </a:stretch>
        </p:blipFill>
        <p:spPr>
          <a:xfrm>
            <a:off x="-328117" y="589764"/>
            <a:ext cx="9163903" cy="5773259"/>
          </a:xfrm>
        </p:spPr>
      </p:pic>
    </p:spTree>
    <p:extLst>
      <p:ext uri="{BB962C8B-B14F-4D97-AF65-F5344CB8AC3E}">
        <p14:creationId xmlns:p14="http://schemas.microsoft.com/office/powerpoint/2010/main" val="212580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Exit Voice &amp; Loyalty</a:t>
            </a:r>
            <a:endParaRPr lang="en-GB" dirty="0"/>
          </a:p>
        </p:txBody>
      </p:sp>
      <p:pic>
        <p:nvPicPr>
          <p:cNvPr id="4" name="Content Placeholder 3" descr="1355388657-720x0-c-default.jpg"/>
          <p:cNvPicPr>
            <a:picLocks noGrp="1" noChangeAspect="1"/>
          </p:cNvPicPr>
          <p:nvPr>
            <p:ph idx="1"/>
          </p:nvPr>
        </p:nvPicPr>
        <p:blipFill>
          <a:blip r:embed="rId2">
            <a:extLst>
              <a:ext uri="{28A0092B-C50C-407E-A947-70E740481C1C}">
                <a14:useLocalDpi xmlns:a14="http://schemas.microsoft.com/office/drawing/2010/main" val="0"/>
              </a:ext>
            </a:extLst>
          </a:blip>
          <a:srcRect t="10280" b="10280"/>
          <a:stretch>
            <a:fillRect/>
          </a:stretch>
        </p:blipFill>
        <p:spPr/>
      </p:pic>
    </p:spTree>
    <p:extLst>
      <p:ext uri="{BB962C8B-B14F-4D97-AF65-F5344CB8AC3E}">
        <p14:creationId xmlns:p14="http://schemas.microsoft.com/office/powerpoint/2010/main" val="379202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9788807722554_quarta.jpg"/>
          <p:cNvPicPr>
            <a:picLocks noGrp="1" noChangeAspect="1"/>
          </p:cNvPicPr>
          <p:nvPr>
            <p:ph idx="1"/>
          </p:nvPr>
        </p:nvPicPr>
        <p:blipFill>
          <a:blip r:embed="rId2">
            <a:extLst>
              <a:ext uri="{28A0092B-C50C-407E-A947-70E740481C1C}">
                <a14:useLocalDpi xmlns:a14="http://schemas.microsoft.com/office/drawing/2010/main" val="0"/>
              </a:ext>
            </a:extLst>
          </a:blip>
          <a:srcRect l="-73832" r="-73832"/>
          <a:stretch>
            <a:fillRect/>
          </a:stretch>
        </p:blipFill>
        <p:spPr>
          <a:xfrm>
            <a:off x="-532048" y="558271"/>
            <a:ext cx="9273857" cy="5842530"/>
          </a:xfrm>
        </p:spPr>
      </p:pic>
    </p:spTree>
    <p:extLst>
      <p:ext uri="{BB962C8B-B14F-4D97-AF65-F5344CB8AC3E}">
        <p14:creationId xmlns:p14="http://schemas.microsoft.com/office/powerpoint/2010/main" val="262851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ownload (6).jpeg"/>
          <p:cNvPicPr>
            <a:picLocks noGrp="1" noChangeAspect="1"/>
          </p:cNvPicPr>
          <p:nvPr>
            <p:ph idx="1"/>
          </p:nvPr>
        </p:nvPicPr>
        <p:blipFill>
          <a:blip r:embed="rId2">
            <a:extLst>
              <a:ext uri="{28A0092B-C50C-407E-A947-70E740481C1C}">
                <a14:useLocalDpi xmlns:a14="http://schemas.microsoft.com/office/drawing/2010/main" val="0"/>
              </a:ext>
            </a:extLst>
          </a:blip>
          <a:srcRect l="-26593" r="-26593"/>
          <a:stretch>
            <a:fillRect/>
          </a:stretch>
        </p:blipFill>
        <p:spPr>
          <a:xfrm>
            <a:off x="457200" y="888405"/>
            <a:ext cx="7620000" cy="4800600"/>
          </a:xfrm>
        </p:spPr>
      </p:pic>
    </p:spTree>
    <p:extLst>
      <p:ext uri="{BB962C8B-B14F-4D97-AF65-F5344CB8AC3E}">
        <p14:creationId xmlns:p14="http://schemas.microsoft.com/office/powerpoint/2010/main" val="358474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slide_5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127" t="19793" r="7360" b="10710"/>
          <a:stretch/>
        </p:blipFill>
        <p:spPr>
          <a:xfrm>
            <a:off x="125596" y="823450"/>
            <a:ext cx="8200313" cy="4940691"/>
          </a:xfrm>
        </p:spPr>
      </p:pic>
    </p:spTree>
    <p:extLst>
      <p:ext uri="{BB962C8B-B14F-4D97-AF65-F5344CB8AC3E}">
        <p14:creationId xmlns:p14="http://schemas.microsoft.com/office/powerpoint/2010/main" val="346289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p:nvPr/>
        </p:nvSpPr>
        <p:spPr>
          <a:xfrm>
            <a:off x="2123730" y="5445228"/>
            <a:ext cx="4913525" cy="779699"/>
          </a:xfrm>
          <a:prstGeom prst="rect">
            <a:avLst/>
          </a:prstGeom>
          <a:noFill/>
          <a:ln>
            <a:noFill/>
          </a:ln>
        </p:spPr>
        <p:txBody>
          <a:bodyPr wrap="square" lIns="121900" tIns="60933" rIns="121900" bIns="60933" anchor="t" anchorCtr="0">
            <a:noAutofit/>
          </a:bodyPr>
          <a:lstStyle/>
          <a:p>
            <a:pPr>
              <a:buClr>
                <a:srgbClr val="CC0066"/>
              </a:buClr>
              <a:buSzPct val="25000"/>
            </a:pPr>
            <a:r>
              <a:rPr lang="en" sz="4267" b="1">
                <a:solidFill>
                  <a:srgbClr val="CC0066"/>
                </a:solidFill>
                <a:latin typeface="Varela Round"/>
                <a:ea typeface="Varela Round"/>
                <a:cs typeface="Varela Round"/>
                <a:sym typeface="Varela Round"/>
              </a:rPr>
              <a:t>HOMO OECONOMICUS</a:t>
            </a:r>
          </a:p>
        </p:txBody>
      </p:sp>
      <p:pic>
        <p:nvPicPr>
          <p:cNvPr id="560" name="Shape 560"/>
          <p:cNvPicPr preferRelativeResize="0"/>
          <p:nvPr/>
        </p:nvPicPr>
        <p:blipFill rotWithShape="1">
          <a:blip r:embed="rId3">
            <a:alphaModFix/>
          </a:blip>
          <a:srcRect t="16647" b="14340"/>
          <a:stretch/>
        </p:blipFill>
        <p:spPr>
          <a:xfrm>
            <a:off x="2483770" y="721854"/>
            <a:ext cx="4824535" cy="4439355"/>
          </a:xfrm>
          <a:prstGeom prst="rect">
            <a:avLst/>
          </a:prstGeom>
          <a:noFill/>
          <a:ln>
            <a:noFill/>
          </a:ln>
        </p:spPr>
      </p:pic>
      <p:grpSp>
        <p:nvGrpSpPr>
          <p:cNvPr id="561" name="Shape 561"/>
          <p:cNvGrpSpPr/>
          <p:nvPr/>
        </p:nvGrpSpPr>
        <p:grpSpPr>
          <a:xfrm>
            <a:off x="1559522" y="729062"/>
            <a:ext cx="378749" cy="370263"/>
            <a:chOff x="4610450" y="3703750"/>
            <a:chExt cx="453050" cy="332175"/>
          </a:xfrm>
        </p:grpSpPr>
        <p:sp>
          <p:nvSpPr>
            <p:cNvPr id="562" name="Shape 562"/>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63" name="Shape 563"/>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64" name="Shape 564"/>
          <p:cNvGrpSpPr/>
          <p:nvPr/>
        </p:nvGrpSpPr>
        <p:grpSpPr>
          <a:xfrm>
            <a:off x="8554431" y="4567354"/>
            <a:ext cx="378749" cy="370263"/>
            <a:chOff x="4610450" y="3703750"/>
            <a:chExt cx="453050" cy="332175"/>
          </a:xfrm>
        </p:grpSpPr>
        <p:sp>
          <p:nvSpPr>
            <p:cNvPr id="565" name="Shape 565"/>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66" name="Shape 566"/>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67" name="Shape 567"/>
          <p:cNvGrpSpPr/>
          <p:nvPr/>
        </p:nvGrpSpPr>
        <p:grpSpPr>
          <a:xfrm>
            <a:off x="1722353" y="4197090"/>
            <a:ext cx="378749" cy="370263"/>
            <a:chOff x="4610450" y="3703750"/>
            <a:chExt cx="453050" cy="332175"/>
          </a:xfrm>
        </p:grpSpPr>
        <p:sp>
          <p:nvSpPr>
            <p:cNvPr id="568" name="Shape 568"/>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69" name="Shape 569"/>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70" name="Shape 570"/>
          <p:cNvGrpSpPr/>
          <p:nvPr/>
        </p:nvGrpSpPr>
        <p:grpSpPr>
          <a:xfrm>
            <a:off x="8316418" y="2484379"/>
            <a:ext cx="378749" cy="370263"/>
            <a:chOff x="4610450" y="3703750"/>
            <a:chExt cx="453050" cy="332175"/>
          </a:xfrm>
        </p:grpSpPr>
        <p:sp>
          <p:nvSpPr>
            <p:cNvPr id="571" name="Shape 571"/>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72" name="Shape 572"/>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73" name="Shape 573"/>
          <p:cNvGrpSpPr/>
          <p:nvPr/>
        </p:nvGrpSpPr>
        <p:grpSpPr>
          <a:xfrm>
            <a:off x="1725667" y="5835078"/>
            <a:ext cx="378749" cy="370263"/>
            <a:chOff x="4610450" y="3703750"/>
            <a:chExt cx="453050" cy="332175"/>
          </a:xfrm>
        </p:grpSpPr>
        <p:sp>
          <p:nvSpPr>
            <p:cNvPr id="574" name="Shape 574"/>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75" name="Shape 575"/>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76" name="Shape 576"/>
          <p:cNvGrpSpPr/>
          <p:nvPr/>
        </p:nvGrpSpPr>
        <p:grpSpPr>
          <a:xfrm>
            <a:off x="6012163" y="6224928"/>
            <a:ext cx="378749" cy="370263"/>
            <a:chOff x="4610450" y="3703750"/>
            <a:chExt cx="453050" cy="332175"/>
          </a:xfrm>
        </p:grpSpPr>
        <p:sp>
          <p:nvSpPr>
            <p:cNvPr id="577" name="Shape 577"/>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78" name="Shape 578"/>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79" name="Shape 579"/>
          <p:cNvGrpSpPr/>
          <p:nvPr/>
        </p:nvGrpSpPr>
        <p:grpSpPr>
          <a:xfrm>
            <a:off x="7524331" y="3178103"/>
            <a:ext cx="378749" cy="370263"/>
            <a:chOff x="4610450" y="3703750"/>
            <a:chExt cx="453050" cy="332175"/>
          </a:xfrm>
        </p:grpSpPr>
        <p:sp>
          <p:nvSpPr>
            <p:cNvPr id="580" name="Shape 580"/>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81" name="Shape 581"/>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82" name="Shape 582"/>
          <p:cNvGrpSpPr/>
          <p:nvPr/>
        </p:nvGrpSpPr>
        <p:grpSpPr>
          <a:xfrm>
            <a:off x="611563" y="3429000"/>
            <a:ext cx="378749" cy="370263"/>
            <a:chOff x="4610450" y="3703750"/>
            <a:chExt cx="453050" cy="332175"/>
          </a:xfrm>
        </p:grpSpPr>
        <p:sp>
          <p:nvSpPr>
            <p:cNvPr id="583" name="Shape 583"/>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84" name="Shape 584"/>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grpSp>
        <p:nvGrpSpPr>
          <p:cNvPr id="585" name="Shape 585"/>
          <p:cNvGrpSpPr/>
          <p:nvPr/>
        </p:nvGrpSpPr>
        <p:grpSpPr>
          <a:xfrm>
            <a:off x="6390911" y="348328"/>
            <a:ext cx="378749" cy="370263"/>
            <a:chOff x="4610450" y="3703750"/>
            <a:chExt cx="453050" cy="332175"/>
          </a:xfrm>
        </p:grpSpPr>
        <p:sp>
          <p:nvSpPr>
            <p:cNvPr id="586" name="Shape 586"/>
            <p:cNvSpPr/>
            <p:nvPr/>
          </p:nvSpPr>
          <p:spPr>
            <a:xfrm>
              <a:off x="4610450" y="3703750"/>
              <a:ext cx="453050" cy="332175"/>
            </a:xfrm>
            <a:custGeom>
              <a:avLst/>
              <a:gdLst/>
              <a:ahLst/>
              <a:cxnLst/>
              <a:rect l="0" t="0" r="0" b="0"/>
              <a:pathLst>
                <a:path w="120000" h="120000" extrusionOk="0">
                  <a:moveTo>
                    <a:pt x="2423" y="0"/>
                  </a:moveTo>
                  <a:lnTo>
                    <a:pt x="1940" y="442"/>
                  </a:lnTo>
                  <a:lnTo>
                    <a:pt x="1291" y="668"/>
                  </a:lnTo>
                  <a:lnTo>
                    <a:pt x="807" y="1327"/>
                  </a:lnTo>
                  <a:lnTo>
                    <a:pt x="483" y="1986"/>
                  </a:lnTo>
                  <a:lnTo>
                    <a:pt x="165" y="2646"/>
                  </a:lnTo>
                  <a:lnTo>
                    <a:pt x="0" y="3531"/>
                  </a:lnTo>
                  <a:lnTo>
                    <a:pt x="0" y="4416"/>
                  </a:lnTo>
                  <a:lnTo>
                    <a:pt x="0" y="115583"/>
                  </a:lnTo>
                  <a:lnTo>
                    <a:pt x="0" y="116468"/>
                  </a:lnTo>
                  <a:lnTo>
                    <a:pt x="165" y="117344"/>
                  </a:lnTo>
                  <a:lnTo>
                    <a:pt x="483" y="118013"/>
                  </a:lnTo>
                  <a:lnTo>
                    <a:pt x="807" y="118672"/>
                  </a:lnTo>
                  <a:lnTo>
                    <a:pt x="1291" y="119331"/>
                  </a:lnTo>
                  <a:lnTo>
                    <a:pt x="1940" y="119557"/>
                  </a:lnTo>
                  <a:lnTo>
                    <a:pt x="2423" y="120000"/>
                  </a:lnTo>
                  <a:lnTo>
                    <a:pt x="117576" y="120000"/>
                  </a:lnTo>
                  <a:lnTo>
                    <a:pt x="118059" y="119557"/>
                  </a:lnTo>
                  <a:lnTo>
                    <a:pt x="118708" y="119331"/>
                  </a:lnTo>
                  <a:lnTo>
                    <a:pt x="119192" y="118672"/>
                  </a:lnTo>
                  <a:lnTo>
                    <a:pt x="119516" y="118013"/>
                  </a:lnTo>
                  <a:lnTo>
                    <a:pt x="119841" y="117344"/>
                  </a:lnTo>
                  <a:lnTo>
                    <a:pt x="120000" y="116468"/>
                  </a:lnTo>
                  <a:lnTo>
                    <a:pt x="120000" y="115583"/>
                  </a:lnTo>
                  <a:lnTo>
                    <a:pt x="120000" y="114698"/>
                  </a:lnTo>
                  <a:lnTo>
                    <a:pt x="119841" y="113822"/>
                  </a:lnTo>
                  <a:lnTo>
                    <a:pt x="119516" y="113154"/>
                  </a:lnTo>
                  <a:lnTo>
                    <a:pt x="119192" y="112494"/>
                  </a:lnTo>
                  <a:lnTo>
                    <a:pt x="118708" y="111835"/>
                  </a:lnTo>
                  <a:lnTo>
                    <a:pt x="118059" y="111609"/>
                  </a:lnTo>
                  <a:lnTo>
                    <a:pt x="117576" y="111176"/>
                  </a:lnTo>
                  <a:lnTo>
                    <a:pt x="6469" y="111176"/>
                  </a:lnTo>
                  <a:lnTo>
                    <a:pt x="6469" y="4416"/>
                  </a:lnTo>
                  <a:lnTo>
                    <a:pt x="6310" y="3531"/>
                  </a:lnTo>
                  <a:lnTo>
                    <a:pt x="6145" y="2646"/>
                  </a:lnTo>
                  <a:lnTo>
                    <a:pt x="5820" y="1986"/>
                  </a:lnTo>
                  <a:lnTo>
                    <a:pt x="5496" y="1327"/>
                  </a:lnTo>
                  <a:lnTo>
                    <a:pt x="5012" y="668"/>
                  </a:lnTo>
                  <a:lnTo>
                    <a:pt x="4370" y="442"/>
                  </a:lnTo>
                  <a:lnTo>
                    <a:pt x="3880" y="0"/>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sp>
          <p:nvSpPr>
            <p:cNvPr id="587" name="Shape 587"/>
            <p:cNvSpPr/>
            <p:nvPr/>
          </p:nvSpPr>
          <p:spPr>
            <a:xfrm>
              <a:off x="4642200" y="3730000"/>
              <a:ext cx="389550" cy="249149"/>
            </a:xfrm>
            <a:custGeom>
              <a:avLst/>
              <a:gdLst/>
              <a:ahLst/>
              <a:cxnLst/>
              <a:rect l="0" t="0" r="0" b="0"/>
              <a:pathLst>
                <a:path w="120000" h="120000" extrusionOk="0">
                  <a:moveTo>
                    <a:pt x="113608" y="12"/>
                  </a:moveTo>
                  <a:lnTo>
                    <a:pt x="112660" y="590"/>
                  </a:lnTo>
                  <a:lnTo>
                    <a:pt x="111721" y="1180"/>
                  </a:lnTo>
                  <a:lnTo>
                    <a:pt x="110974" y="2360"/>
                  </a:lnTo>
                  <a:lnTo>
                    <a:pt x="110404" y="3540"/>
                  </a:lnTo>
                  <a:lnTo>
                    <a:pt x="109842" y="5009"/>
                  </a:lnTo>
                  <a:lnTo>
                    <a:pt x="109657" y="6478"/>
                  </a:lnTo>
                  <a:lnTo>
                    <a:pt x="109464" y="8236"/>
                  </a:lnTo>
                  <a:lnTo>
                    <a:pt x="109657" y="10006"/>
                  </a:lnTo>
                  <a:lnTo>
                    <a:pt x="110034" y="12065"/>
                  </a:lnTo>
                  <a:lnTo>
                    <a:pt x="87085" y="52642"/>
                  </a:lnTo>
                  <a:lnTo>
                    <a:pt x="85953" y="52052"/>
                  </a:lnTo>
                  <a:lnTo>
                    <a:pt x="84828" y="51763"/>
                  </a:lnTo>
                  <a:lnTo>
                    <a:pt x="83511" y="52052"/>
                  </a:lnTo>
                  <a:lnTo>
                    <a:pt x="77681" y="36183"/>
                  </a:lnTo>
                  <a:lnTo>
                    <a:pt x="78244" y="35003"/>
                  </a:lnTo>
                  <a:lnTo>
                    <a:pt x="78621" y="33822"/>
                  </a:lnTo>
                  <a:lnTo>
                    <a:pt x="78806" y="32354"/>
                  </a:lnTo>
                  <a:lnTo>
                    <a:pt x="78806" y="30885"/>
                  </a:lnTo>
                  <a:lnTo>
                    <a:pt x="78806" y="29114"/>
                  </a:lnTo>
                  <a:lnTo>
                    <a:pt x="78428" y="27645"/>
                  </a:lnTo>
                  <a:lnTo>
                    <a:pt x="78059" y="26177"/>
                  </a:lnTo>
                  <a:lnTo>
                    <a:pt x="77304" y="25009"/>
                  </a:lnTo>
                  <a:lnTo>
                    <a:pt x="76549" y="24118"/>
                  </a:lnTo>
                  <a:lnTo>
                    <a:pt x="75610" y="23239"/>
                  </a:lnTo>
                  <a:lnTo>
                    <a:pt x="74670" y="22950"/>
                  </a:lnTo>
                  <a:lnTo>
                    <a:pt x="73538" y="22649"/>
                  </a:lnTo>
                  <a:lnTo>
                    <a:pt x="72599" y="22950"/>
                  </a:lnTo>
                  <a:lnTo>
                    <a:pt x="71474" y="23239"/>
                  </a:lnTo>
                  <a:lnTo>
                    <a:pt x="70720" y="24118"/>
                  </a:lnTo>
                  <a:lnTo>
                    <a:pt x="69965" y="25009"/>
                  </a:lnTo>
                  <a:lnTo>
                    <a:pt x="69218" y="26177"/>
                  </a:lnTo>
                  <a:lnTo>
                    <a:pt x="68840" y="27645"/>
                  </a:lnTo>
                  <a:lnTo>
                    <a:pt x="68463" y="29114"/>
                  </a:lnTo>
                  <a:lnTo>
                    <a:pt x="68278" y="30885"/>
                  </a:lnTo>
                  <a:lnTo>
                    <a:pt x="68463" y="32065"/>
                  </a:lnTo>
                  <a:lnTo>
                    <a:pt x="68648" y="33534"/>
                  </a:lnTo>
                  <a:lnTo>
                    <a:pt x="68840" y="34714"/>
                  </a:lnTo>
                  <a:lnTo>
                    <a:pt x="69218" y="35593"/>
                  </a:lnTo>
                  <a:lnTo>
                    <a:pt x="50219" y="80288"/>
                  </a:lnTo>
                  <a:lnTo>
                    <a:pt x="49279" y="80000"/>
                  </a:lnTo>
                  <a:lnTo>
                    <a:pt x="47208" y="80000"/>
                  </a:lnTo>
                  <a:lnTo>
                    <a:pt x="45891" y="80878"/>
                  </a:lnTo>
                  <a:lnTo>
                    <a:pt x="36303" y="64996"/>
                  </a:lnTo>
                  <a:lnTo>
                    <a:pt x="36680" y="63239"/>
                  </a:lnTo>
                  <a:lnTo>
                    <a:pt x="36680" y="61468"/>
                  </a:lnTo>
                  <a:lnTo>
                    <a:pt x="36680" y="59698"/>
                  </a:lnTo>
                  <a:lnTo>
                    <a:pt x="36303" y="58229"/>
                  </a:lnTo>
                  <a:lnTo>
                    <a:pt x="35926" y="56760"/>
                  </a:lnTo>
                  <a:lnTo>
                    <a:pt x="35171" y="55593"/>
                  </a:lnTo>
                  <a:lnTo>
                    <a:pt x="34424" y="54701"/>
                  </a:lnTo>
                  <a:lnTo>
                    <a:pt x="33477" y="53822"/>
                  </a:lnTo>
                  <a:lnTo>
                    <a:pt x="32537" y="53534"/>
                  </a:lnTo>
                  <a:lnTo>
                    <a:pt x="31413" y="53232"/>
                  </a:lnTo>
                  <a:lnTo>
                    <a:pt x="30473" y="53534"/>
                  </a:lnTo>
                  <a:lnTo>
                    <a:pt x="29341" y="53822"/>
                  </a:lnTo>
                  <a:lnTo>
                    <a:pt x="28586" y="54701"/>
                  </a:lnTo>
                  <a:lnTo>
                    <a:pt x="27839" y="55593"/>
                  </a:lnTo>
                  <a:lnTo>
                    <a:pt x="27085" y="56760"/>
                  </a:lnTo>
                  <a:lnTo>
                    <a:pt x="26707" y="58229"/>
                  </a:lnTo>
                  <a:lnTo>
                    <a:pt x="26330" y="59698"/>
                  </a:lnTo>
                  <a:lnTo>
                    <a:pt x="26145" y="61468"/>
                  </a:lnTo>
                  <a:lnTo>
                    <a:pt x="26330" y="63527"/>
                  </a:lnTo>
                  <a:lnTo>
                    <a:pt x="26900" y="65586"/>
                  </a:lnTo>
                  <a:lnTo>
                    <a:pt x="377" y="115279"/>
                  </a:lnTo>
                  <a:lnTo>
                    <a:pt x="0" y="116170"/>
                  </a:lnTo>
                  <a:lnTo>
                    <a:pt x="0" y="117338"/>
                  </a:lnTo>
                  <a:lnTo>
                    <a:pt x="192" y="118518"/>
                  </a:lnTo>
                  <a:lnTo>
                    <a:pt x="754" y="119397"/>
                  </a:lnTo>
                  <a:lnTo>
                    <a:pt x="1316" y="119987"/>
                  </a:lnTo>
                  <a:lnTo>
                    <a:pt x="1879" y="119987"/>
                  </a:lnTo>
                  <a:lnTo>
                    <a:pt x="2633" y="119698"/>
                  </a:lnTo>
                  <a:lnTo>
                    <a:pt x="3388" y="119108"/>
                  </a:lnTo>
                  <a:lnTo>
                    <a:pt x="29718" y="69114"/>
                  </a:lnTo>
                  <a:lnTo>
                    <a:pt x="30658" y="69704"/>
                  </a:lnTo>
                  <a:lnTo>
                    <a:pt x="31413" y="69704"/>
                  </a:lnTo>
                  <a:lnTo>
                    <a:pt x="32537" y="69403"/>
                  </a:lnTo>
                  <a:lnTo>
                    <a:pt x="33477" y="69114"/>
                  </a:lnTo>
                  <a:lnTo>
                    <a:pt x="43450" y="85285"/>
                  </a:lnTo>
                  <a:lnTo>
                    <a:pt x="43257" y="86754"/>
                  </a:lnTo>
                  <a:lnTo>
                    <a:pt x="43257" y="88236"/>
                  </a:lnTo>
                  <a:lnTo>
                    <a:pt x="43257" y="89704"/>
                  </a:lnTo>
                  <a:lnTo>
                    <a:pt x="43634" y="91173"/>
                  </a:lnTo>
                  <a:lnTo>
                    <a:pt x="44204" y="92642"/>
                  </a:lnTo>
                  <a:lnTo>
                    <a:pt x="44767" y="93822"/>
                  </a:lnTo>
                  <a:lnTo>
                    <a:pt x="45514" y="94990"/>
                  </a:lnTo>
                  <a:lnTo>
                    <a:pt x="46461" y="95580"/>
                  </a:lnTo>
                  <a:lnTo>
                    <a:pt x="47400" y="96170"/>
                  </a:lnTo>
                  <a:lnTo>
                    <a:pt x="48525" y="96459"/>
                  </a:lnTo>
                  <a:lnTo>
                    <a:pt x="49657" y="96170"/>
                  </a:lnTo>
                  <a:lnTo>
                    <a:pt x="50596" y="95580"/>
                  </a:lnTo>
                  <a:lnTo>
                    <a:pt x="51536" y="94990"/>
                  </a:lnTo>
                  <a:lnTo>
                    <a:pt x="52291" y="93822"/>
                  </a:lnTo>
                  <a:lnTo>
                    <a:pt x="52853" y="92642"/>
                  </a:lnTo>
                  <a:lnTo>
                    <a:pt x="53415" y="91173"/>
                  </a:lnTo>
                  <a:lnTo>
                    <a:pt x="53608" y="89704"/>
                  </a:lnTo>
                  <a:lnTo>
                    <a:pt x="53792" y="88236"/>
                  </a:lnTo>
                  <a:lnTo>
                    <a:pt x="53608" y="85875"/>
                  </a:lnTo>
                  <a:lnTo>
                    <a:pt x="53038" y="84118"/>
                  </a:lnTo>
                  <a:lnTo>
                    <a:pt x="72414" y="38819"/>
                  </a:lnTo>
                  <a:lnTo>
                    <a:pt x="73538" y="39121"/>
                  </a:lnTo>
                  <a:lnTo>
                    <a:pt x="74293" y="39121"/>
                  </a:lnTo>
                  <a:lnTo>
                    <a:pt x="80315" y="55593"/>
                  </a:lnTo>
                  <a:lnTo>
                    <a:pt x="79745" y="57652"/>
                  </a:lnTo>
                  <a:lnTo>
                    <a:pt x="79561" y="58819"/>
                  </a:lnTo>
                  <a:lnTo>
                    <a:pt x="79561" y="60000"/>
                  </a:lnTo>
                  <a:lnTo>
                    <a:pt x="79561" y="61757"/>
                  </a:lnTo>
                  <a:lnTo>
                    <a:pt x="79938" y="63239"/>
                  </a:lnTo>
                  <a:lnTo>
                    <a:pt x="80315" y="64708"/>
                  </a:lnTo>
                  <a:lnTo>
                    <a:pt x="81062" y="65875"/>
                  </a:lnTo>
                  <a:lnTo>
                    <a:pt x="81817" y="67055"/>
                  </a:lnTo>
                  <a:lnTo>
                    <a:pt x="82757" y="67645"/>
                  </a:lnTo>
                  <a:lnTo>
                    <a:pt x="83696" y="68236"/>
                  </a:lnTo>
                  <a:lnTo>
                    <a:pt x="85768" y="68236"/>
                  </a:lnTo>
                  <a:lnTo>
                    <a:pt x="86900" y="67645"/>
                  </a:lnTo>
                  <a:lnTo>
                    <a:pt x="87647" y="67055"/>
                  </a:lnTo>
                  <a:lnTo>
                    <a:pt x="88402" y="65875"/>
                  </a:lnTo>
                  <a:lnTo>
                    <a:pt x="89156" y="64708"/>
                  </a:lnTo>
                  <a:lnTo>
                    <a:pt x="89526" y="63239"/>
                  </a:lnTo>
                  <a:lnTo>
                    <a:pt x="89903" y="61757"/>
                  </a:lnTo>
                  <a:lnTo>
                    <a:pt x="90096" y="60000"/>
                  </a:lnTo>
                  <a:lnTo>
                    <a:pt x="89903" y="58531"/>
                  </a:lnTo>
                  <a:lnTo>
                    <a:pt x="89718" y="57062"/>
                  </a:lnTo>
                  <a:lnTo>
                    <a:pt x="112853" y="15881"/>
                  </a:lnTo>
                  <a:lnTo>
                    <a:pt x="113792" y="16183"/>
                  </a:lnTo>
                  <a:lnTo>
                    <a:pt x="114732" y="16472"/>
                  </a:lnTo>
                  <a:lnTo>
                    <a:pt x="115864" y="16183"/>
                  </a:lnTo>
                  <a:lnTo>
                    <a:pt x="116804" y="15593"/>
                  </a:lnTo>
                  <a:lnTo>
                    <a:pt x="117743" y="15003"/>
                  </a:lnTo>
                  <a:lnTo>
                    <a:pt x="118498" y="13822"/>
                  </a:lnTo>
                  <a:lnTo>
                    <a:pt x="119060" y="12655"/>
                  </a:lnTo>
                  <a:lnTo>
                    <a:pt x="119622" y="11475"/>
                  </a:lnTo>
                  <a:lnTo>
                    <a:pt x="119815" y="9717"/>
                  </a:lnTo>
                  <a:lnTo>
                    <a:pt x="120000" y="8236"/>
                  </a:lnTo>
                  <a:lnTo>
                    <a:pt x="119815" y="6478"/>
                  </a:lnTo>
                  <a:lnTo>
                    <a:pt x="119622" y="5009"/>
                  </a:lnTo>
                  <a:lnTo>
                    <a:pt x="119060" y="3540"/>
                  </a:lnTo>
                  <a:lnTo>
                    <a:pt x="118498" y="2360"/>
                  </a:lnTo>
                  <a:lnTo>
                    <a:pt x="117743" y="1180"/>
                  </a:lnTo>
                  <a:lnTo>
                    <a:pt x="116804" y="590"/>
                  </a:lnTo>
                  <a:lnTo>
                    <a:pt x="115864" y="12"/>
                  </a:lnTo>
                  <a:close/>
                </a:path>
              </a:pathLst>
            </a:custGeom>
            <a:solidFill>
              <a:srgbClr val="0070C0"/>
            </a:solidFill>
            <a:ln>
              <a:noFill/>
            </a:ln>
          </p:spPr>
          <p:txBody>
            <a:bodyPr wrap="square" lIns="121900" tIns="121900" rIns="121900" bIns="121900" anchor="ctr" anchorCtr="0">
              <a:noAutofit/>
            </a:bodyPr>
            <a:lstStyle/>
            <a:p>
              <a:pPr>
                <a:buClr>
                  <a:srgbClr val="000000"/>
                </a:buClr>
              </a:pPr>
              <a:endParaRPr sz="1867">
                <a:solidFill>
                  <a:srgbClr val="0070C0"/>
                </a:solidFill>
                <a:latin typeface="Arial"/>
                <a:ea typeface="Arial"/>
                <a:cs typeface="Arial"/>
                <a:sym typeface="Arial"/>
              </a:endParaRPr>
            </a:p>
          </p:txBody>
        </p:sp>
      </p:grpSp>
    </p:spTree>
    <p:extLst>
      <p:ext uri="{BB962C8B-B14F-4D97-AF65-F5344CB8AC3E}">
        <p14:creationId xmlns:p14="http://schemas.microsoft.com/office/powerpoint/2010/main" val="12734381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p:nvPr/>
        </p:nvSpPr>
        <p:spPr>
          <a:xfrm>
            <a:off x="1222820" y="652820"/>
            <a:ext cx="6369051" cy="5396349"/>
          </a:xfrm>
          <a:prstGeom prst="rect">
            <a:avLst/>
          </a:prstGeom>
          <a:noFill/>
          <a:ln>
            <a:noFill/>
          </a:ln>
        </p:spPr>
        <p:txBody>
          <a:bodyPr wrap="square" lIns="121900" tIns="60933" rIns="121900" bIns="60933" anchor="t" anchorCtr="0">
            <a:noAutofit/>
          </a:bodyPr>
          <a:lstStyle/>
          <a:p>
            <a:pPr>
              <a:buClr>
                <a:srgbClr val="0070C0"/>
              </a:buClr>
              <a:buSzPct val="25000"/>
            </a:pPr>
            <a:r>
              <a:rPr lang="en" sz="2667" b="1" dirty="0">
                <a:solidFill>
                  <a:srgbClr val="0070C0"/>
                </a:solidFill>
                <a:latin typeface="Varela Round"/>
                <a:ea typeface="Varela Round"/>
                <a:cs typeface="Varela Round"/>
                <a:sym typeface="Varela Round"/>
              </a:rPr>
              <a:t>CARATTERISTICHE DELL’HOMO OECONOMICUS:</a:t>
            </a:r>
          </a:p>
          <a:p>
            <a:pPr>
              <a:lnSpc>
                <a:spcPct val="150000"/>
              </a:lnSpc>
              <a:buClr>
                <a:srgbClr val="000000"/>
              </a:buClr>
            </a:pPr>
            <a:endParaRPr sz="2667" b="1" dirty="0">
              <a:solidFill>
                <a:srgbClr val="0070C0"/>
              </a:solidFill>
              <a:latin typeface="Varela Round"/>
              <a:ea typeface="Varela Round"/>
              <a:cs typeface="Varela Round"/>
              <a:sym typeface="Varela Round"/>
            </a:endParaRPr>
          </a:p>
          <a:p>
            <a:pPr marL="457189" indent="-457189">
              <a:lnSpc>
                <a:spcPct val="150000"/>
              </a:lnSpc>
              <a:buClr>
                <a:srgbClr val="CC0066"/>
              </a:buClr>
              <a:buSzPct val="100000"/>
              <a:buFont typeface="Courier New"/>
              <a:buChar char="o"/>
            </a:pPr>
            <a:r>
              <a:rPr lang="en" sz="2400" b="1" dirty="0">
                <a:solidFill>
                  <a:srgbClr val="CC0066"/>
                </a:solidFill>
                <a:latin typeface="Varela Round"/>
                <a:ea typeface="Varela Round"/>
                <a:cs typeface="Varela Round"/>
                <a:sym typeface="Varela Round"/>
              </a:rPr>
              <a:t>100% Autointeresse  Miope</a:t>
            </a:r>
          </a:p>
          <a:p>
            <a:pPr marL="457189" indent="-457189">
              <a:lnSpc>
                <a:spcPct val="150000"/>
              </a:lnSpc>
              <a:buClr>
                <a:srgbClr val="000000"/>
              </a:buClr>
            </a:pPr>
            <a:endParaRPr sz="2400" b="1" dirty="0">
              <a:solidFill>
                <a:srgbClr val="70AC2E"/>
              </a:solidFill>
              <a:latin typeface="Varela Round"/>
              <a:ea typeface="Varela Round"/>
              <a:cs typeface="Varela Round"/>
              <a:sym typeface="Varela Round"/>
            </a:endParaRPr>
          </a:p>
          <a:p>
            <a:pPr marL="457189" indent="-457189">
              <a:lnSpc>
                <a:spcPct val="150000"/>
              </a:lnSpc>
              <a:buClr>
                <a:srgbClr val="70AC2E"/>
              </a:buClr>
              <a:buSzPct val="100000"/>
              <a:buFont typeface="Courier New"/>
              <a:buChar char="o"/>
            </a:pPr>
            <a:r>
              <a:rPr lang="en" sz="2400" b="1" dirty="0">
                <a:solidFill>
                  <a:srgbClr val="70AC2E"/>
                </a:solidFill>
                <a:latin typeface="Varela Round"/>
                <a:ea typeface="Varela Round"/>
                <a:cs typeface="Varela Round"/>
                <a:sym typeface="Varela Round"/>
              </a:rPr>
              <a:t>100% Razionalita’</a:t>
            </a:r>
          </a:p>
          <a:p>
            <a:pPr marL="457189" indent="-457189">
              <a:lnSpc>
                <a:spcPct val="150000"/>
              </a:lnSpc>
              <a:buClr>
                <a:srgbClr val="000000"/>
              </a:buClr>
            </a:pPr>
            <a:endParaRPr sz="2400" b="1" dirty="0">
              <a:solidFill>
                <a:srgbClr val="0070C0"/>
              </a:solidFill>
              <a:latin typeface="Varela Round"/>
              <a:ea typeface="Varela Round"/>
              <a:cs typeface="Varela Round"/>
              <a:sym typeface="Varela Round"/>
            </a:endParaRPr>
          </a:p>
          <a:p>
            <a:pPr marL="457189" indent="-457189">
              <a:lnSpc>
                <a:spcPct val="150000"/>
              </a:lnSpc>
              <a:buClr>
                <a:srgbClr val="EC5714"/>
              </a:buClr>
              <a:buSzPct val="100000"/>
              <a:buFont typeface="Courier New"/>
              <a:buChar char="o"/>
            </a:pPr>
            <a:r>
              <a:rPr lang="en" sz="2400" b="1" dirty="0">
                <a:solidFill>
                  <a:srgbClr val="EC5714"/>
                </a:solidFill>
                <a:latin typeface="Varela Round"/>
                <a:ea typeface="Varela Round"/>
                <a:cs typeface="Varela Round"/>
                <a:sym typeface="Varela Round"/>
              </a:rPr>
              <a:t>Consequenzialismo</a:t>
            </a:r>
          </a:p>
          <a:p>
            <a:pPr marL="457189" indent="-457189">
              <a:lnSpc>
                <a:spcPct val="150000"/>
              </a:lnSpc>
              <a:buClr>
                <a:srgbClr val="000000"/>
              </a:buClr>
            </a:pPr>
            <a:endParaRPr sz="2400" b="1" dirty="0">
              <a:solidFill>
                <a:srgbClr val="0070C0"/>
              </a:solidFill>
              <a:latin typeface="Varela Round"/>
              <a:ea typeface="Varela Round"/>
              <a:cs typeface="Varela Round"/>
              <a:sym typeface="Varela Round"/>
            </a:endParaRPr>
          </a:p>
          <a:p>
            <a:pPr marL="457189" indent="-457189">
              <a:lnSpc>
                <a:spcPct val="150000"/>
              </a:lnSpc>
              <a:buClr>
                <a:srgbClr val="0070C0"/>
              </a:buClr>
              <a:buSzPct val="100000"/>
              <a:buFont typeface="Courier New"/>
              <a:buChar char="o"/>
            </a:pPr>
            <a:r>
              <a:rPr lang="en" sz="2400" b="1" dirty="0">
                <a:solidFill>
                  <a:srgbClr val="0070C0"/>
                </a:solidFill>
                <a:latin typeface="Varela Round"/>
                <a:ea typeface="Varela Round"/>
                <a:cs typeface="Varela Round"/>
                <a:sym typeface="Varela Round"/>
              </a:rPr>
              <a:t>Massimo risultato col minimo sforzo</a:t>
            </a:r>
          </a:p>
          <a:p>
            <a:pPr marL="457189" indent="-457189">
              <a:buClr>
                <a:srgbClr val="000000"/>
              </a:buClr>
            </a:pPr>
            <a:endParaRPr sz="2400" b="1" dirty="0">
              <a:solidFill>
                <a:srgbClr val="0070C0"/>
              </a:solidFill>
              <a:latin typeface="Varela Round"/>
              <a:ea typeface="Varela Round"/>
              <a:cs typeface="Varela Round"/>
              <a:sym typeface="Varela Round"/>
            </a:endParaRPr>
          </a:p>
        </p:txBody>
      </p:sp>
      <p:sp>
        <p:nvSpPr>
          <p:cNvPr id="593" name="Shape 593" descr="data:image/jpeg;base64,/9j/4AAQSkZJRgABAQAAAQABAAD/2wCEAAkGBxMSERUUExQVFBQUGBoaGBYYGSAeGBwbIB4bHB8cGRsbHCgiHBwlGxocIj0hJikrLi4uGyA3ODQsNygtLisBCgoKBQUFDgUFDisZExkrKysrKysrKysrKysrKysrKysrKysrKysrKysrKysrKysrKysrKysrKysrKysrKysrK//AABEIALcBEwMBIgACEQEDEQH/xAAcAAACAgMBAQAAAAAAAAAAAAAABwUGAQQIAwL/xABBEAACAQMCBAQFAgMFBwMFAAABAgMABBESIQUGEzEHIkFRFDJhcYEjQjNSkRWhscHRJENTYnKCkggWNHOTlKLT/8QAFAEBAAAAAAAAAAAAAAAAAAAAAP/EABQRAQAAAAAAAAAAAAAAAAAAAAD/2gAMAwEAAhEDEQA/AHjRRRQFFFFAUUUUBRRRQFFFFAUUUUBRRRQFFFFAUVjNZoCisZoBoM0UUUBWDWaKAorCjFfE8gVSzEBQCST2AHcn8UGXkAxkgZON6zqpYWHGxxS6LR3C2+litqWCsSMMHkhRjgy50+cghVbSBnVWryvNPw26hS4u7i5hu3ZDrUZFwcYLaiX0FB2DbEdiDkA26KKKAooooCiiigKKKKAooooCiiigKKKKAooooCiiigKKxRmgzRRRQFFFFAVgms1WPEHiU0FrmBkR3cR6nbGkEHJT0LDHqQAMknag+OPcbd5fhbXzSnZ2BwFHqA2Dggd23xnAyxAGrwy/ntLuC2mW3W3uFfpNErKRKuDodmc62ZSW1YBOD3qH5G4bI6are5CIMiSQpmaYkZDjUf04RvoDKdQy/wC7Jq3F7W5SQwTcTN2xV7iJUUELPG4xlwSyBT6KB3O3cUD0BrNRPK3G1vbWO4UFdYOpD3RwdLKfqGBFS1AUUUUBVQ8ROJxLALaRgPisqfU6AVDaF/c5LKgH8zgnYGrdmlhzFzOtxNI8AiZOHh3SRsENMNIxqPlQYLBSTnUNWMKCQ9ed7S0axFtHFNrtE1pHb6QYiq6hqkbYEHBIU6s+m9VGKRxa2vFGup7gRywySxtICsa50v5VADFS3tkahVnv+GcNvIp+Ka3ueqiAJ1CFhIUAgBSCh2yc/X3qi8Z4xBa291bW6yyx3QQAy+bEjI6vgncvqRN9sY7bUHRatkA+9Zrws49KIPZQP7q96AooooCiiigKKKKAooooCiiigKKKKAooooCiisGg1OK8Qjt4XmlbTHEpZm+g/wAT9KWvFuY+Iiwa8lPwwmmT4WNQNSJuc3BOzKyqfIN/N39tvnq4W74hZWS6pFDO80f7AFKBZJBkZAIcAHYnGxqW5m5FjuS0zSF5gcx/EEvboMjI6IKrjTkZ75IOTigk+RuZl4jaLOAFbJR1ByA6nBwfUHYj6EVYqQ/LfHPg+JxiGNY7d5vh5AgAUhnIQsAdJZGYebY6S2c5FPigKKKxmg8ri6SMAuwUEhRk4yzHAH3J2pdeJHGkuk+DtlWaXJOvSHCMuRpQnYuQWBIPkUkk7gVW+fON3N/xIwWUbzR2I85j3IlY6Sw3A1L8oJ+U6m9NvspLGwsk0m6MadVEGUgj7hWOQGODnSSEG7OWJXIWjwjvybVo5mhEomdNKvqZyqoXdjnzElhsNgukDbYRnPq2tiqqxEbO+I4baPpkqdRxI6nUx39GVcnce0Lw7w/N/IkijTZRkhGDkPI2+ZlbTlgSc6hpDEDGwBaocZ5VlhmKTpK0qEfPqZWGSBof1XG/f+lA2fBC/V7KSMY1RzSFlAY6dTFgGkOQ7Y9V7DGd80xxSQ8KRJaXaCWV47a6VxHGSNDTAg/L+0FQdJGNRUjOwy7hQZr5Y19V8SHbPegWvO3N18Z1sbNY4rqc4XLa3RN8yPgFYxjcfMfoPXZ4byRwq2KosfVbuWlYyeb+bSx0A49QuahfDo3VxcX/ABOcBOsehEuAcBGwdJHooAXY4Y59hUnK0do89zKWKogbOPVtgi47sWwABjvQUfna5g4ZNPacOnuBJM2XttEbQIWCncyKSTpx27D1FU2x4K4mjYPFcXSur/DxgsMBhnquuEUe+57b96vHNMfxVwJYrNmkMYM1w+OmiDKgJ1CE6h051EHA7Ka9OHWUrwBLZY7eLzAzqv6eMd9bfqXLb/MFVO257ELzy74gvJdx2l3B8LMyud2Bjcgro6TZ82fNt/04zV/BrnTmmxt44wqGa5+GlMjPISHOh+lOittpGQrDGwwCO+775fl120TCTrBkUiTG7DGxODjOO/1zQSNFFYoM0UUUBRRRQFFFFAUUVHcZ45b2idS4lSFPdzjP2Hcn6CgkaK1eH38c8YkhdJI27OhBU+mxH1rZzQZooooME1To+O3l6W+BjjS21lBdyN5jg4Z4osYdfQEkZO/atznW7kKpaQECe71JnIBjiA/UlA9SoIAHqWFaXGeabfhqLbxRM/RQKFXZVAXKgse5wPTPegqM3K0VheT3D3Mk5VTcyGVwpYqD0oiQQHZpQx9AAijFbVtz7YXVjGeIASOVL9FFd8gbEuqeXuCSDkAfmofmawlvWguYbeGBZw5eRkGpHDMuzA63diM4VC2wrw41y28Nv0Q5V5c4gUYuJj2LPpJPY5LOT3GSnYhTeIcStZrwzWUIhRWjYKy6EZlYeVUjyPNsd+33NP8A5K5ne7Vo7mFra7iAMkLfyt8rp7qe30IIqj8o8mR2Rt7y6I+eKOOFCrKkjsEVnZdmIc+mQDvk4q0cTuyvFrVyfmaS2wMfK0fU39d5IwfYYoLxVV8SuZ/7OsJJh/Eb9OL/AOowOP6AFv8Atq1Clj40XqR/CdUBo43km0H5WdFCxhvddcm/0zQb3h9wdeEcM6txkzTHqyn95ZsaUGe5H+JY1EcQ4xHc3LR41LIoa4UOESQKDpidjv085yQCWI09sis838VKRJqd2FtErMznDmVlyWYDsQG7emWHoKpNtyil/bw3FtnU0hQ9Yl0YDO0YY6goPlGptyCfeg6Fs5A0aEDSCoIXtgEDbA9qWHDeOMeYiGkzHKJokUMSmU0lcehOAfsc1pW3hGltG1w8qxvErMNAfbynJLBwc/bA+4yCs+LcHjktY5ommdtCkqcYJJw7AZznIPvnG9BeOf8AiISecyJ1EjmzpGzaQQvlI7FV3BHbQKb3Jl80/D7WVyWeSGNmY9ySoyTjbJrnu+ljmfMZk0yRaW1qA+oL0nBCjRtpJz6aqdPg9IW4Pa5JOFI39AGOw+goLJxnjENsmqZ9IPsCTsMk4UE4ABJPoBVK5+4/eQSPCuhUuIGS3I+cyl4o8/Rh1SceuPvXzzfzJGJ5ba9tle3AOhih8zGPIWNzsZCSFAAB8xwTpNUe5g6PE+ExTzm5uknQTNqLCLdBFCp+XKnVnAySAT6CgadwiWFmkCaVjgi3z7KMk/cnJ/JpSEXslws9xHJdWxEklvCJOiVRRkSlBjAx21btv3rPjVDP/akn6nl+HDoozsukhlPpuwY/ke1W/iPB7M2sKs0tuLmJU/Rcm4nTRsvRQMrZJyWbOAW3GdgovMXEI7uOJEnkt1dC/QnDRByd1bXujg5233/NT3I8BF8NhiOxVRlstIxk8zqxyMKx0d+2j6Ym4OXLtrkSTo72hVFlMyxpL04ssiKschzlwgYFRq2+tR3OdnYQSRXAt2t3SUmVYOzhdDIpC4BJmaIHt8jYzigxZCK4sZWkAQNLdrnOfK7MMqT82M/kir14Uvjh6xai3w8ksQY+qq5K/jSQPxSx5ESeOW4trtGVXt3uI48jZGL5VwM5zqzgnK6R23pheE7kLeR4IC3AZQe+JI42oL7RWKzQFFFFAUUUUBRRWGNBGcwcV+GhLhDI5KpHGvd3Y4VfoM+voAaWvMyWFr1J+LTR3V9Ih0QAB0hDA6VjiJxgfzvjVjO1bHPPMkjyxTWxZEhbVFKThZdLYnEa9nHSbbPzBXK9s1KWN5bcYSVreNIbmKQMJJogzANlRKFzgsVVgNROkjt7gnOV+d5uGya7cZgPzwsx6TnfzLkeVgfVRjA9aa3hZ4hi+kmS4lxMz5hjKqqaMfLGQcs3ckHfcYzgmlz4zWUkF4EZ2MYiRYy2N1CjUQAAAzSaicAZ2+lQvIPDZLi8eFNpHjkeMj9sqgvG/bbDgDP/ADfWg6uFZqt+H3F5Lvh8E02esQyy5AHnRmRthsMlc4+tWNqCl3kDS8fhz8lvZyOP+p3VN/x/gap/P8JlDyxqXcuGjGM6tR0KAdsd1bv2BODirNNeZvuJyBgOlFb24wdwTqcsAfpKMe5WqTz7PN+g0EnSCBmA0grpUQxr5d9R13BG3oSe6ig3OEWV7Y8NWSONZHLOC4JZo1J30Y1HJbbTGMkjdthWlwDl29vZNUikIx/UDuVU4J2lKHVIw/4WrAOc7kmrT4Y8QuWtZ2vp4ehEpyoTQVB85cuMZBBbbHelpNzerXrXgumt4zqWGCMZZYwpUHBDKhbJ2x6+g3oNzxP57BmWztAkdrZyrsigBnjOfKOwRW2GO5BNbvNPNDWvE+q0THpTpMVz80bRkeXO3aT+oP3pUTAGQ4YkatjjcgnuB77dvenBz30zFYWrRZvZwqSSO2qRIXYquo7DWc57ELhgNqB6IdqXHijaC5vOGW0gXo9V5ZCcfKgGx9cHOPyKY6Cld4uF4LuxvFYFISRJGRsYw8bMc/Q6dvcCgh/EwIbS7lfqai5ChD5Swlx5/wDl0qCR64qu8k3ZuuIWMaK0ccegIoYkKiDWdWMAszDUTju2PSrz4uRmO0uBAd7h0R/ZdbIGyfTPl/8AOoua3bhN0t2hEiMqCZdKgDYCQIAPKWPnU5/aynuKBv30SvG6uAVZWDA9iMHOfpXOPCmWOOHJyiiTAB1aCWZVZgfUgEqhPZGpoeJHMbNw4Pa+aCZWMs+rSqIB8hPcO7FV0gZ3I27hQcQ4h0LG2jgXRFl2aRlIM0+lRIQCNo49QQZAJ/wCa4Hw1p+HRBSAbe4nhftlkcCcavNgtkEZOQBVv8BeKzEXdlJjTaMAnuCzOGXI2IytUHk3jJC3Y8za3icKud2CSaiv1PlGPY0zPA+yAjvp9szXTjI9VXcf3u1B9cfurriEphWDVFbTmVTHIod1QtGuVdcD9QOQQf2Dt3qn39pHaNa3EtvPDcrexSyiVSyyanbUUlyykgtn5s7ZI3ybjzhbycMt3ljcMjmGLs/V1a3YkvGclSzsdIGSTjO9U/mDmnTBJbXKXMfVIGGLGItkYKmZVkULjIIA7DNBIeMv6ZupdsvFHEp9TqKZH/h1D+Kv3JPLq2w1PmScRRq80gy+dP8ADU/tRRpGkYHvvmqf4n3EDS20T/w4pbad2IyOliRMn3UNoB+j59KvtvxyGNWcOHiLZMqnVg4HzgdvTf6+29Br3fMkTuI1J7sVOR+poyD0hnU2JMDOAM9s0lebuKF+JSREsBAoj/TbJLeZ20L2UmSQjqH5FGRuBVp5nhto7u3uo7RWgimlmkmhjDEsv8PJByU1DXmo3leO3S0ZhKr3d+SZ7ooTHEDlyisRp1lhpG/znPZcUGOWWuJ+I3LBtbJw8qy52VmC4RSNyMnOTvuatngjI6/HRSt+qky5UkZC6AF/AGBn6VVuWeIwWXEomi80F+vwsncskwIXU3fOokHJ75Y+hq5cu8JNtxld95LWcOB2OiaMofvhyKBj1msCs0BRRRQFFFFBg0rfE/nLE4sIw+gIZbt02cQgZ6aH0L7At6A/XZpN2rmXm/i6HiN8yltEk5UuW+ZYl0mMY/YXOfsqj3oPnmrmy6vrZUKxxWiSDpog3GkYC6iBspzjsT7VueFXGzazTTzOyWyRGN3AydRP6arsQX2Y49Apz61f/AnhA/s0zSaX+IY7FewQsmDnv2J/NRfjOUWIpCFQWhiJjQAD9UspbGMZwAuc7aj70C/5r4pZ3zQ9NZYWVn6lxK3Umlzg6mwQNsHbIC9htTo5vlXh/B5Z7NY1lESATKihjq0rrOkbse/3rnF7SXpySqjiNGVXYrgKzZwv09f8dtqd3K063/Lvwn+9aC4EYztmFl0gk/V099iaD58BOM9QXKSOTI7q41ElmIVdZBPfchvuxpvmuZfCTifQurYg5Mk/TYEdlZGyfpnC/wDia6ZFBR4+Fx/F8UKDzubd3GdyFTOMex8399LLjGmSe5X/AHsRTppqPmgYEMyZ2DamGfpj2FM7m2duH3sV8N7efRb3Yx2GW6Uv0CsxU/RhS65htza38JUDVGGgIGpgxA1KTkdnjAG3Ykn3oLJzHbJa8BWQo0iShJJ0XPnLr5Qz5ysaHSDgHIXG2TXP4i2DErgkjGd9vceg37/SnvzZzHby8vxJMrdW4BWKFDhiY2+Y+yDAyTSIVAVLe3cfT7+35zQWTk6w+JvrOMFdAlDNnuI0w7FvQDAb81auXLx+I8fhmxkNK0247RKCF7+wCj71reDHDw0l5KRqKQrEADv+qSrEf9itv9av/gvwmMyXN4oyGZoYz30orZI/JwdvQLQNUVSvFTgvXsbiTLEx20oVAO5LRvn3z+lj7E1dcV53UAkRkb5XUqfsRg/3UCt5y42tzwVHYqWntmkYE7g6CQQP+tdvtWjybx6S4a3VSJC6xrIjdiDHmR2yDqCvkY9j3FV/inL9y9rPAoDNbCOzLgjR5NMqnJPl1dRhv2JUHvkHAoenrlmsrxkjIi6ShREzllUK0glUyAybFcMvvntQTfH+XIy5t7GQTxyOW05b4aJkDHTO6+Qj9q7hlbQDqFVbnjli5QRao5gqQhTJJjpq22r9VcoqknYEgnBJyWzWpzJzWLtXUoSQpjggZQFhA/iSOijSpUBlUdxjUewqLg43dpGsIldU8jrGxDaid0BV8r/KQMfWgmOVbGS1i67gHqMhUKyscaWJ1AElSMA4ODg/imd4UcwWcVloe6t45GnmbptKivguSMqWz2qg8T48MqjYllSLXc3SoFTcIoCiJRqTygaz3yMegph8n+HSpaQi6KyEjqNC0MJVWbzFdRiLnBP83ce1AwI5EkGVKuuxBBBHuDWtxzhUd1byQSjKSqVPuM+o9iDv+K1eXOWLax6nw8Yj6ramx/cABsFHoBUyRQcr8QupoJk1TAPGGt8lhqVIyyDqRNnQCmk4IKnuDkkVscJvJIo8WskTPkBAqeY6mzpfSdJ3bARgTsMYxkMnxsurOMwJLDH1pnB65iV2SNCCdjjVqOFwTjc5qk8Alb4yO2j0wZBZX+YqjKSzLtgzuB/EIwo2XYDIevN3Od1HFJZSKsV0rIC8D+h8xAAHlOw9QckbD1ibLiESRy2zP0F1RZjRWk1SjvoGR32yv86ggZ2rS4jwmdoJJ/hlhtpXMhuDk+RToVVcsS+oknOMuxBJwMjPLjOCsig27xFVedl/h5GAsSHOqVh2OMgHYDuQs0jxpJbvOoiuOtaSyIcKQwmGpm2OklXYkHtkimfDxaJ+NtGSAyQlUOR5iQjsAPXygf8AiaTvGbu36rRslxDCF0zTuolmIJGcamwrMR8zHIzgCpQXa2l0nEYZi0YK9OCXAnmg0rGxUb7Y+UnGrTkelB0GKK87eYOisAQGAIBGDuM7j0P0r0oM0UUUBRRRQfEz6VJxnAJx9q5S4vM7SxS3CZS4kkm6Z8p0PK2rdTnJwe3bSK6Y5yuWi4fdyJ86W8rL9whIpKeLvBlS14VLHsvQWEY+ioy+Ydyd/wClAxfBKLTwiLv5nlO5O2HZABnsAFG1LfxKd5L3iK4+XpgfbTH3z6Z9MelMPwSuddg4yT05tI+3SiO33Yk/cmqNz/FqveIOd11Qp29QseTnPoWA9fSgx4hXMljwhbCcxde4dXKoSzBVOppJJGxl2cKBgAADAG2ahfB7j5hureIyKiF5c5BbIlMCBAMjBLxrvvgMarnMjzcQup7kDKHqMMnAWKIYA37eUDA9TmmVwnkCztOFPxBpFmuIk68cgYiNXQ6lRAMagXAXJ752oK9xG0Wz4lfyBfLZTC4RM4BJZMKduxWVj+BXR4rnbiXEutf3U2nSt3aRy6NiN7ePIb6fOO3t2ropaCseJc0K8LuzP8hiZf8AuOyAfXVilzzrZmJ7EpoimMNv09wwMyah8g8wBGF1YwdWO4pnc9cv/wBoWM1tq0mQAqx7BlOpc/TIFcz8W4tM8zJOGeaICJtRyAYyRjIPlCnOCP8AOgleO3cjW4YiNDjQNBBbeRiysp3VchiT3Ow2AxVP4ZnrLiMSNnIQjIY98FR82/7R37VuS2rl0hjcySSuAI1OfM23c75OQPc79vW8X/Jt9wO5F1GHmtlQdSWPTrVSB1BuCVIPZwOwG43oJjlngTWcMzTho7m6B0wKy5WMKxLyAZ0nU+2+duwwQJbwHv3617btjEQhwF+U6V6esDfBYIpP3qq8UMkWG6bIsxZi8x1S6WOQXRGYs7bKuWy2D6CrJ4GBTd3RUABIY1ODqJJeRv1Gz5pPtsO3puDnoNFFAi+d7WXhrXEUyyScOvJZJRIm5jkkXSyybeudu309a+eWOcJiitNG06KOlE/aciIZMkSsSDgKGYsoGcAk7Cr1412Dy8Hn0AkoUkIH8qsC39Bv+KT3LsbS2qrCyq0qlJpM5mEKnzKm+EVmIGSQSWbYKpJCD5s4qb28kljXHUKodA+bcBQVXZmOATjYsNu1MbknlKza4uoruEvLbi0fplySHZZHJfGAxORkbr2G+N/Xh/CIreK3uJAgnlurZIUx2iVgNK59So1E+wX1JqxcKjReNcXDY1kWsi9ydIQqR/Uj+ooNPnPhNslnOwDLGBqKlgEeZmVUdz88jLqACk6RttsKasXyj7UoueYHkjtrYbm5uYV0+yglzuT6ACm+o2oM0UUUCn8ULctxjhoVIZGkWRFWbdFbIIdl9QO+PUjFUHma7SOa8hjlZw36ZI3llkfYAt+1S3mY+owg7Gm3x3lrXxaC6UqelFLIUL/qFwqomhf5Bn02yT6tS75Q4J12sZ7gIiNOHUduppBbquP3O76UVT2CsR65B08EsAtlBDJGnkhjVo/mQFVUY3G4BHf6Vz54g2S2XF7k6SjsyzQu58uG3Y47t5gQAM+o2rpdaUv/AKhODCS3gmVQZUkEY33YP2QD9x1b/TBoK/yjzgZ7yNelqV0/UhSPWSRqKN32UMc6DsM5Jqx8Z4dKLtL2SzW4FsCTGHAmONxIAQVdVBOEyN8nc4FWHkbhFtYxJaQxFp9C/FSqBlXK6sSuT9ThBnAI2wc1LSwylStlOnUilHV6qlg22emWXGg4I3AONtqCv3/OEd9BElrcNb/EkRrMV84lOcRqnqcjDN2APfJytq5b4g8sZSUBZ4TolUHIzjZlP8rLht9xkg7g1SuJ8KEXFLQZ6SX/AFC8SHDpMsYLMjgZVGVVB0kHIBGMmmJZWMcK6YkWNfZRgZ9zjufrQbNFYFZoCiiig+XUEEEZB7ikXx21VYv7JuC8UyXEktpO+RCxz+nGXIIAZHI2+UgD2y9TVD8ZrSE8NkllxqhB6efVmGnT77nB29VHtQVbwcZ7XiN5YOT8qyhQcoj+UMC22WwVGRkeU4qq808cwLrpgmQ3srK3ceW5BUlTv+xRv7VYuC8Nlt+IcPn1SO0qxx3PbSiMMQAnGQ7adwSSfs1VHn6yexvb1VJ/UZnXAI/TlYP27YB8ufXT+KCt8zcVaaabJwCQXATQNYGD5P2+fO39cnNdF/2XLecBFvKnSme2CadsB1A0nYnYsoP2NcylpLq58iNJJM2AuSSzH1JPqTvmuuOVeGvbWcEEshleKNVZzvkj7+g7fYCgQ5D3djaT4/2iOK4tZQdiwiGUz65CsB9d66E4TOJIInX5XjRhnvgqCP7jSD51sn4eYo28jNcXkyttgoSmlh30n+h2p98Hg6dvCn8kaL/RQKDT5vnkjsbl4TiRIXZCO4IBOa5/4VwUG31XMpaKONp5TsFSRtLiNd8yTMGXLEMq6gBv2f3Odq0thdRr3aGQADOc6T2xvSF5i4ux4bZTKVMUsKRSbAuJoXJJGezMNPmxnCjftQTHgTbwy308rRHqqvkAA6cSHGDnVku3btnZie9PWaJXQqwBVgQQexB2IP4pE+A1l172abXIogjjBVHwkjNqAMgHzdi2Gz5iTTyv7xIY2kkOlEBLE+3+Z+nrtQc28U4TC9zODOXsrSURIzSebpjGqOFBu5UEjWdtIHqRi/8AhJdOt/LEsHRt5rcSRhgBJ+kyRgkA7BtTHfc47neqjacDENm1y5I13kqiIqq6BGz5M385UrsrHCbkd81fPCW7kuby+nZdKqsMKKQQQFDMdzvuWLfkUDQooooPK6dVRmb5QCW+2N/7qTvJ3C+lLxMBFWMiCXo42R5CzhO/yrGwBUnBz7U5JcYOdxjcH2pW8hZkhu7tiWa8u5Ns40pHlVAJOxA7fYe1Bp8Z4gk09lHE2uaG9Q6BvklSz/hEwx9tQ3zmprWp5lcKSddnpkGNgykMp/IPf6Go3wY5YWOW9umYyuLiSCORhuVUjUw+pJ0nG3lNePjFxKW3v7A2Z6d1Isiu42zHlABJnYqDrbLfLgnag9OdwPieGCJys/xK6UCguVIwz4xgYGd/r9KbQpM8HTp8yWimTrv8EdchbUM6XI0ZzgaQN8nOrPcnLnFAUUUUC/4vevBzFahcMt3bNGwP7QjF9SH3JwCPXA9hVKl4vHaytMMrHZXMaxINlSMsY2GM7FkLnO+BpHvVu8Rl6fFeDz5/3zRfTzAAb/ml9y5wxZr2G3kbKzXjEgjJdYUaQlvfJAG/uTQPfgHFBcwJMqNGsmSgf5imTpYj01DDY7gGqpzSnxPGLK2c4hgie8f/AJmVtCDPoAxzV5RcDYYpWc1XCQ8bzPqHVhjWAnJjZAW1pjG7h98exG29AweFcN6DS4fUksjSgEeYM5yw1Z8y57DAwPcYx58C4e0EXTbBJklckb51OzAn67/jFe9hcjoqc5wu3pkDtnPqRj+tV/jHEPh5Dchj5lCGIgkOACVCkbo2T3AO3ptQV3xg4uIEtSRmcXEbx6fmXSwJI3wMjy799R9iRZ7fm6V5Yofg7iKSQlmEgUhYlwCwKOc+ZkH/AHZ9KUXFx8TJLczF+yBjndQSDiMMMatG2NwNe+SPM7OBcHkilMskwn1RIinp6GGCzEnBxvkeg+UUE4jZGfevqiigKKKKDBpWeM18hmsIJDiESmeVcfMkYJx7Y7jBO+oU0zS38aOWJLqGKaFC0kGvXjf9IqdQCjdiG0kD6H6UFGtOaLu7jnWBFMq/7ZKSTkCJkdVGBux0IgA20q3rnOz4mwLxVbC7t8YuInU7jKuCoCNv/O+D9FzSusOItE2qNirBhhkJyMeoPrkZGCMEHcVL8R5luGs4bSUMOjIJYmyVYROoKqqhR5f3Bs53oJHwp4nbWM7XlzDM6L+msqKGSJ2x3HfVp2yO2e1P6fnixWz+M66mA9iPmJ/lCd9X0I29cVzJdWkciwxwMOpISxQOdAyWwHDDCuqgZIOCMeua3LDk+Y4ZA0wAziNWK5IOCXwBtjcbGglvEO6F1Il8rPpuXfRBJJkokaqjbDIQGQNgZ7V0TyvO0lnbu4wzwxk/cqK5Ct7GQzdMjQdWliQdK74OcA7D6V0nwTn6wigji68szxqELdF9TFQBqxp2FBfSK505v5VaKHiNshwlnMt5FHpGDFMAjYbv5Qo2/wCU+tPfhXHI7gEqsiAEAGRCmr/p1Y1filxzVM15ezGLQYDCLPUWCmaYSdUohJGvBHT27F2ycZoI3/01pgXze5gHbbYSnY++/b7U472wSbR1F1CNg4BJxqHYkDZsdxn1wfQVz3yiLqLiKrbs7W8ExnlSNdlDrjRISQCxUFcE7YJpmzc/XTuEtuHvJnIBZyMHb0VCMfdh2oKFz71FtA7FOiOJXy43yWMspy3uPLjT+T6YvHgTZaOGtMe9xNI/4U6B/epquz8CF3EHvLkQxxXd0xt449TNI0paRdWv08y5A2BO9VPi93HbuX4Y15axsThfiNMYOM50aWznfYt/Sg6UzWa525P8XLu1LrdA3qMRg9QCRMDfAx5gdtjjf19KevAuKme3jlkToNINXSdgWUZ21exK4OPTOKCTakvwDVBe8QtgD8PDdB41znDOCSoBO4Ixge9OSSUaS3cAZ23z9velRHdLcTy3MOEa4eGRE2LkorIC2flJ3yvpoxnOaCV8DrlnsrgH5UvJlQ+uDpY5/LHf61A+MnB+vxbhalQyykqwPYqjqz//AKE1q8BvuIcGtYFjjF3AAWmhEeiSNmOW0uGJfBz+3t6Ab1KJzvHf8QhPTkhihR1jMiNqknl0qFUgYXSARuRnNBtcq8PV+Y72Ugj4e3hRR6eZFGR+FP8AWmgKT/GOI3UNx8ZbSxxFo1WWKVcghCSC+Gz1PMwztsAPSpXk/wAUzdXYs5YF6rE4lgcPCF0a8s2diPlOMjNAzKK8JLyNe7oPuw/1r0LjGc7d8+lBQPFy2Zm4cyDzJeKw9vKjyYP36dU3kPh3w/EWu5GUW1mkscjs3yyaUdm+x6uPfY+1Wvj3NsDzxTyYFjauzJLne4uArIFhXPmRAzkudiaWgkvLq5uVtoX6VwGV441zHGJBsZGOAGGoN6HYfgOkY2BGR2O9aXGeEQXUZjnjSRT6MoOD7jI7/wClab8x2kKhGuIyygKVQ62yAP2Jlv7q2I+OQtEZFcEAE6eznHoFODk42FAp7zmC94WXs1e3uo4F/jMXDRhjskoHzykHZUOrscV9/wBtTXxkX4WVWjAGkozgMVzrIwN2ztqPlHpVOgsZdU120Mi6p2LdRtEgeRm0iJm8oyDvIAxGn0BFXE2bCJrsKlwroFZVjOEUHGuOM4MxVckFzuRlR5sEA2sClY7hZhbwlZHQKNRXO8lwUYlYx3IwC2T6A4cltKrKrIQVYAqR2I9CPpilVwCyuNcPw/y5MiYfUJRpVetdORqZd28jYbPlGNJYWHlm5trIi3jM0zSzuhcL5BIMsyRpnyRKdXYYG+STvQXmisVmgKKKKArDCs0UCU518GZJbl57KRBHIxZ4WJUgn5umcEHO5wcYr1i8HY0hLXAlupmwFSJlQJ6DU74GlQANgB7A05cUYoEX/wC1YLR1jZrW2lyPVZ5+5Iw0wODjf9OMH6mvea1WYFVjmlwSTJOxVBg5BAly4IHosQ+maclxYowYFR5xhiNmP5G/pVS/9m3EjHqXKQx5OFtoQHx9ZZtZzj1AH4oF/acro+TJhVG2tdRUEZP8SVgh3PqmRW1wy3tASqSF9JGRCXcj3Gi2G5+60xrLkKxRtbQ9eX/i3DGV+2O8hOPsABVkjiCgBQFA7AbAfYCgVXE+CuYpJLSK7a4KnpMIxEit6EiRw35wTS8mhutDXDq9svDtNvBHkq6TvuCBjB762YnfI3IwK6axVc5v5Ti4iIUlZlSKXqFV21+UqVY+xB7jf/IEhwLiaWiO099OpncsILONDMwUBVeRzgqrLggA75z6mvsc13GvEVjICd2e6e4kx/2l9OPsB37V0XBCEUKoCqoAAHYADAA+mK0Lzl20mYtJbQuzHJZo1JP3OM0HOE/ALq4LSsTH1N2SLSEyR3Iede/qcV7x8sbDUQ5H/FmiwMZ2wZiMfiugxyrYjGLS327fpL/pWzHwO2X5beBftGo/yoOebbkxXYFhGGX5ibi3UHt8oEm/rufpUueWpMYS4iTYj/5cIP0OzHJ7/wBaef8AZcH/AAYv/Bf9K+k4bCO0UY+yL/pQKPh9rfouFvht8mLyMqo9Mqcg1vS+Hb3IYyfASGTcyKgEgPqweFEJOSe53pktwa3PeCH/AO2v+leTcu2hOTawZ9+kuf8ACgWvB+Q+NQMV+MtZIwMIZA7NgDAyNIxsAN2OMetaFryhxuV3e4W3ZyfKZZnEaYGPIkQJGTvnYj6U7FXAx7UYoEHxDkIJJ/tMxdtRLRxW1xKnp2kLZB+uTXpFwO0ibyRX5J76bcgkH0z0jkbep2p8YrU4jw5Z1Cs0igHP6cjIfyUINAp4rC23JsuI/XKvv+RCDj7V48StZZYZI7T4yMsoRo5XnKFAQWXDR5GR5crgimN/7Kt/+Jef/m3H/wDWpbh/C0hzpaU5GP1JXf8AprY4oFRxvl/iN6YlNpbhIlAjXDqF27ZLgaR9s/QVtxclXVtb/qOZsknpQp1WLE52EpWMdvmIHt7U2MVnFAnE5EvZzkRmJWIOJ5sHvndYQR+MD7158S5LjhbQ6XNw4GSYIsRj938SeQL/AEJpocf5ktrIIZ5NJkbTGgBLu2wwqjc7kb9hkZIqi82cwSXyy2SxPGGKpJHpzOd9WNWOjEuy5kLNgHYZ7BG/2M1sjmW0jkimwUadY5WQgYICq4TG+ffuM4xijcWuLmGZlWS6NqpGAi5cAAAB2Gk6Mb7NjI996a3KXK8UkhYRiCGNVQpBqWC4kwC0oyTqVdlBGDkMckYzMQ8zRREiKD9EOV1hkUswOltERPUYhgRuMnTtnbIJDhfGIi6fCvcdUKzuwYxhcAZ2MxBzl9+/y9zmrTwm6m6y65+kZHEepJDLcEliuTqwihdDEkk7afKcg0xOYOSfibsXUdw1u/SMTaI0bUCcnUXBz7dvStWDwxtsETT3Myt86akiRjnO4hRGODvgsRQZ5G4XctEZJb6d3WWZMhlZGVXZVIyCN1AO3vV3jQgYJLfU4/yArW4TwuK2iEUCCONc4Udtzkn7kmtygKKKKDyuZgiFmOAoyfX+4bn7CqPYeIDfrvLazC2hneM3AChUVSFy6MwfY7sdO1Xxqp1hy5LJ10mAjtZbh5jDkGWTUQ2mVlJUJrBOlc5GkEjcENy252tpJI1TqFJWKRzFcRMwBOELEFgf5lBXfGalL7jlvC2mWaONsA4ZgDgnAJz7n/P2qo8v+HIhhlgnkWeKYEHK/qoA+qMJKMNhRvj0btivTgvIzJBCGmkSTRILknDySl9IJMhyQQiaAw3CsQMZoJgc62haZdZ/RZlJ0nS5VA5Eb/KxxnbOfKa+LfnuxeVYll1MxA8qkoGKM+kuBpBCoTjO1R9pyOotrqM5MkhnETMxKqsgOkqvyodJCkgZ27198e5FFypHWeNmmWUsmzACHoMqnHYrn09TQesXP0Ek0UMCPK0saS5yiBUfdS3UcEkr5tIBOKsVrxGOQAq2QwJXuNSjHmXOMruNxtuKXPCfCbTDhrl1eSBI5cxxucqMeVmUlV0hQFHoO+5qZ4ry1eOrSzXZkZYnjMVvEqGWM4JTzucO2nGoYxmgtdhxNJi3TyyKcdTHkYjY6D+7BGMjbOfaqzzzzDNbXFmkbxRJI8hkklPk0pGx0kAatzpwR66R6178g8uS2iStIdAmYMlqrM0UCgHyozHJJ7nsM9hW1xfgTS39tcjBEUU6b76WfSUcKdsjDD38woImx8QQ1tJI8DCaF4YnTOlTJK2EwX8yKQVYlgMasHcGtmDn2NmtEaMq11JKg8wIAQNh1YDDq7KFU7ZzkZxUJf8AhBbyLjqOpdVMz6mLSShwxlwTp8wMmxBA1DAGK9Lnw4+JiuPiytxc6lW3mfYiKMKUV1UYXLaw2BuGNBLSeI1qIUl0zMHRn0pGXZQsgiIfRkKSx2zWqfEQDUWgZFR5gQ5Ctoj6ahvMcKTLIqnJ2qO4f4YfDCZYWTTPFEp1E7Ok3U9uxTb7j0zX1f8AhhHcyzGVUCyNL+oN5TqlilUg+mAJI/p6ZyaCWfxEgW3Mrxv1M6ViXzB3LaVVJSApLAhwNjpIOKkrDm+B4ZZZA0HQk6UqPhmV9sDMZYHOodj9O9QPG/DgTQlTPJNJ1klAlIEeQUDEhV3YxLpJ7ewGa3OJ8iqJBLaEREMjiFv/AIwdF0LKY1GWZV/bqAJAJ7UFk4LxRbmFZkBCPupJU5HofKTj7Hf6VXuF86xmWSOd0T9a6AYsFCxwMiDOTklic/1qZ4BwJbWFo9RcyOzyPgLlm+YhUwEH0H+NUTg3IC/FyP0xGUlmZJWQPlhOrx51bt5OxoL5w/mW1mRXjmQrJI8aHIGp1zqC++wJ+2/asX/McMTxx+eR5VLosSM+pR3YFRjG49fUe9UpPCeNI8Ruet1y7TM2WMbBgSFxoD4bcBQGCgGpW95Ik6lo8TwMbdZFZ54y27uJA0SIyKhDZx6AEDfFBsyeIVsuotHcAByiHp6uppkMTFFUlsK4OcgHbbNSZ5qtlQtK/RCrqbqjQVBzp1Z7FsHAO5wdtqpUPh5dx6k6tvOks/VJmjLaCrs67BhrQ5OUyMM+Qe+dw8j3i29xAs9sYp2MnT6BXDag2lWEh0p5QNw2BQXK35gtpEMiTxNGGClw406iM4znGcb1u2lysiB1yVPYkEZHvggHFULjXJ7Yl6rGW065uUt4EIuOqw0qOoHC6VY6hsOwycCrXypb3Mdsq3T9SbckkgkAnyqzKAHZRgFgBkig1bPmQtcNEyYHXliVs9hHEshLZ9yTUzb8QikJCSRvpALaWBwDuCcHbNL/AItyRLJe9dAxBuXdkeVhC8ZhTYqM4zICpOk5AwcitPjfh87yXcuZAzwx/wAEhEl8zmSIxjOVwF2O57Z3NAx+LcLguomimjSWNxuGGR9CD6H1yKq3CeTGhc9e6ae1QYijfvpzkJM5/iIp7A/nOBjd5T4TdRSStOygNkKquzK3mJVtBAEWlNKBF22OSapHMPLN78Ok0wLSK8InRCJjcMZUy5Q4XQpC6U9AWzigbkUi4GkrjsMEY+wry+HiVi+mNXYgFsAMT6DPcmqLwWG76rarFnRVj6LS9GIRv5tTCJCwznSdQGdh7Vi55DkkFsJ2WTRKhlMRaNnIWTMrPr1a9TLjTjAz9gF9kvI17ugGrTuwHm/l7/N9O9fVvco66kZWXLDIORlSVIz9GBH4qk2HI0seteuHjcyqTIuuULJIzsytsBIwbBOD8orX4VyZPHCi9abHXZ5IGIKA6pBrU98bpJpyRkE9zQMEzDIGRk/WtbiHE4oE6ksiomQNRPcnsB7k+wqpcK5XvEtZLd5IQJoVj6gBEsQ6YQqCNmAbJHbuaOJcszsEywa7JylxGDHHAFQJkKWYuSDnQcgkt8ooLyKK+Y1wBk5OO/v9aKD7ooooCsAUUUGaxRRQGKzRRQFFFFAUUUUBWAKKKDNFFFBg0YoooCs0UUAaKKKDGKAKKKDNYxRRQAFBFFFBnFYIoooMisYoooDFGKKKDNFFFB//2Q=="/>
          <p:cNvSpPr/>
          <p:nvPr/>
        </p:nvSpPr>
        <p:spPr>
          <a:xfrm>
            <a:off x="155576" y="-192617"/>
            <a:ext cx="304799" cy="406401"/>
          </a:xfrm>
          <a:prstGeom prst="rect">
            <a:avLst/>
          </a:prstGeom>
          <a:noFill/>
          <a:ln>
            <a:noFill/>
          </a:ln>
        </p:spPr>
        <p:txBody>
          <a:bodyPr wrap="square" lIns="121900" tIns="60933" rIns="121900" bIns="60933" anchor="t" anchorCtr="0">
            <a:noAutofit/>
          </a:bodyPr>
          <a:lstStyle/>
          <a:p>
            <a:pPr>
              <a:buClr>
                <a:srgbClr val="000000"/>
              </a:buClr>
            </a:pPr>
            <a:endParaRPr sz="1867">
              <a:solidFill>
                <a:srgbClr val="000000"/>
              </a:solidFill>
              <a:latin typeface="Arial"/>
              <a:ea typeface="Arial"/>
              <a:cs typeface="Arial"/>
              <a:sym typeface="Arial"/>
            </a:endParaRPr>
          </a:p>
        </p:txBody>
      </p:sp>
      <p:sp>
        <p:nvSpPr>
          <p:cNvPr id="594" name="Shape 594" descr="data:image/jpeg;base64,/9j/4AAQSkZJRgABAQAAAQABAAD/2wCEAAkGBxMSERUUExQVFBQUGBoaGBYYGSAeGBwbIB4bHB8cGRsbHCgiHBwlGxocIj0hJikrLi4uGyA3ODQsNygtLisBCgoKBQUFDgUFDisZExkrKysrKysrKysrKysrKysrKysrKysrKysrKysrKysrKysrKysrKysrKysrKysrKysrK//AABEIALcBEwMBIgACEQEDEQH/xAAcAAACAgMBAQAAAAAAAAAAAAAABwUGAQQIAwL/xABBEAACAQMCBAQFAgMFBwMFAAABAgMABBESIQUGEzEHIkFRFDJhcYEjQjNSkRWhscHRJENTYnKCkggWNHOTlKLT/8QAFAEBAAAAAAAAAAAAAAAAAAAAAP/EABQRAQAAAAAAAAAAAAAAAAAAAAD/2gAMAwEAAhEDEQA/AHjRRRQFFFFAUUUUBRRRQFFFFAUUUUBRRRQFFFFAUVjNZoCisZoBoM0UUUBWDWaKAorCjFfE8gVSzEBQCST2AHcn8UGXkAxkgZON6zqpYWHGxxS6LR3C2+litqWCsSMMHkhRjgy50+cghVbSBnVWryvNPw26hS4u7i5hu3ZDrUZFwcYLaiX0FB2DbEdiDkA26KKKAooooCiiigKKKKAooooCiiigKKKKAooooCiiigKKxRmgzRRRQFFFFAVgms1WPEHiU0FrmBkR3cR6nbGkEHJT0LDHqQAMknag+OPcbd5fhbXzSnZ2BwFHqA2Dggd23xnAyxAGrwy/ntLuC2mW3W3uFfpNErKRKuDodmc62ZSW1YBOD3qH5G4bI6are5CIMiSQpmaYkZDjUf04RvoDKdQy/wC7Jq3F7W5SQwTcTN2xV7iJUUELPG4xlwSyBT6KB3O3cUD0BrNRPK3G1vbWO4UFdYOpD3RwdLKfqGBFS1AUUUUBVQ8ROJxLALaRgPisqfU6AVDaF/c5LKgH8zgnYGrdmlhzFzOtxNI8AiZOHh3SRsENMNIxqPlQYLBSTnUNWMKCQ9ed7S0axFtHFNrtE1pHb6QYiq6hqkbYEHBIU6s+m9VGKRxa2vFGup7gRywySxtICsa50v5VADFS3tkahVnv+GcNvIp+Ka3ueqiAJ1CFhIUAgBSCh2yc/X3qi8Z4xBa291bW6yyx3QQAy+bEjI6vgncvqRN9sY7bUHRatkA+9Zrws49KIPZQP7q96AooooCiiigKKKKAooooCiiigKKKKAooooCiisGg1OK8Qjt4XmlbTHEpZm+g/wAT9KWvFuY+Iiwa8lPwwmmT4WNQNSJuc3BOzKyqfIN/N39tvnq4W74hZWS6pFDO80f7AFKBZJBkZAIcAHYnGxqW5m5FjuS0zSF5gcx/EEvboMjI6IKrjTkZ75IOTigk+RuZl4jaLOAFbJR1ByA6nBwfUHYj6EVYqQ/LfHPg+JxiGNY7d5vh5AgAUhnIQsAdJZGYebY6S2c5FPigKKKxmg8ri6SMAuwUEhRk4yzHAH3J2pdeJHGkuk+DtlWaXJOvSHCMuRpQnYuQWBIPkUkk7gVW+fON3N/xIwWUbzR2I85j3IlY6Sw3A1L8oJ+U6m9NvspLGwsk0m6MadVEGUgj7hWOQGODnSSEG7OWJXIWjwjvybVo5mhEomdNKvqZyqoXdjnzElhsNgukDbYRnPq2tiqqxEbO+I4baPpkqdRxI6nUx39GVcnce0Lw7w/N/IkijTZRkhGDkPI2+ZlbTlgSc6hpDEDGwBaocZ5VlhmKTpK0qEfPqZWGSBof1XG/f+lA2fBC/V7KSMY1RzSFlAY6dTFgGkOQ7Y9V7DGd80xxSQ8KRJaXaCWV47a6VxHGSNDTAg/L+0FQdJGNRUjOwy7hQZr5Y19V8SHbPegWvO3N18Z1sbNY4rqc4XLa3RN8yPgFYxjcfMfoPXZ4byRwq2KosfVbuWlYyeb+bSx0A49QuahfDo3VxcX/ABOcBOsehEuAcBGwdJHooAXY4Y59hUnK0do89zKWKogbOPVtgi47sWwABjvQUfna5g4ZNPacOnuBJM2XttEbQIWCncyKSTpx27D1FU2x4K4mjYPFcXSur/DxgsMBhnquuEUe+57b96vHNMfxVwJYrNmkMYM1w+OmiDKgJ1CE6h051EHA7Ka9OHWUrwBLZY7eLzAzqv6eMd9bfqXLb/MFVO257ELzy74gvJdx2l3B8LMyud2Bjcgro6TZ82fNt/04zV/BrnTmmxt44wqGa5+GlMjPISHOh+lOittpGQrDGwwCO+775fl120TCTrBkUiTG7DGxODjOO/1zQSNFFYoM0UUUBRRRQFFFFAUUVHcZ45b2idS4lSFPdzjP2Hcn6CgkaK1eH38c8YkhdJI27OhBU+mxH1rZzQZooooME1To+O3l6W+BjjS21lBdyN5jg4Z4osYdfQEkZO/atznW7kKpaQECe71JnIBjiA/UlA9SoIAHqWFaXGeabfhqLbxRM/RQKFXZVAXKgse5wPTPegqM3K0VheT3D3Mk5VTcyGVwpYqD0oiQQHZpQx9AAijFbVtz7YXVjGeIASOVL9FFd8gbEuqeXuCSDkAfmofmawlvWguYbeGBZw5eRkGpHDMuzA63diM4VC2wrw41y28Nv0Q5V5c4gUYuJj2LPpJPY5LOT3GSnYhTeIcStZrwzWUIhRWjYKy6EZlYeVUjyPNsd+33NP8A5K5ne7Vo7mFra7iAMkLfyt8rp7qe30IIqj8o8mR2Rt7y6I+eKOOFCrKkjsEVnZdmIc+mQDvk4q0cTuyvFrVyfmaS2wMfK0fU39d5IwfYYoLxVV8SuZ/7OsJJh/Eb9OL/AOowOP6AFv8Atq1Clj40XqR/CdUBo43km0H5WdFCxhvddcm/0zQb3h9wdeEcM6txkzTHqyn95ZsaUGe5H+JY1EcQ4xHc3LR41LIoa4UOESQKDpidjv085yQCWI09sis838VKRJqd2FtErMznDmVlyWYDsQG7emWHoKpNtyil/bw3FtnU0hQ9Yl0YDO0YY6goPlGptyCfeg6Fs5A0aEDSCoIXtgEDbA9qWHDeOMeYiGkzHKJokUMSmU0lcehOAfsc1pW3hGltG1w8qxvErMNAfbynJLBwc/bA+4yCs+LcHjktY5ommdtCkqcYJJw7AZznIPvnG9BeOf8AiISecyJ1EjmzpGzaQQvlI7FV3BHbQKb3Jl80/D7WVyWeSGNmY9ySoyTjbJrnu+ljmfMZk0yRaW1qA+oL0nBCjRtpJz6aqdPg9IW4Pa5JOFI39AGOw+goLJxnjENsmqZ9IPsCTsMk4UE4ABJPoBVK5+4/eQSPCuhUuIGS3I+cyl4o8/Rh1SceuPvXzzfzJGJ5ba9tle3AOhih8zGPIWNzsZCSFAAB8xwTpNUe5g6PE+ExTzm5uknQTNqLCLdBFCp+XKnVnAySAT6CgadwiWFmkCaVjgi3z7KMk/cnJ/JpSEXslws9xHJdWxEklvCJOiVRRkSlBjAx21btv3rPjVDP/akn6nl+HDoozsukhlPpuwY/ke1W/iPB7M2sKs0tuLmJU/Rcm4nTRsvRQMrZJyWbOAW3GdgovMXEI7uOJEnkt1dC/QnDRByd1bXujg5233/NT3I8BF8NhiOxVRlstIxk8zqxyMKx0d+2j6Ym4OXLtrkSTo72hVFlMyxpL04ssiKschzlwgYFRq2+tR3OdnYQSRXAt2t3SUmVYOzhdDIpC4BJmaIHt8jYzigxZCK4sZWkAQNLdrnOfK7MMqT82M/kir14Uvjh6xai3w8ksQY+qq5K/jSQPxSx5ESeOW4trtGVXt3uI48jZGL5VwM5zqzgnK6R23pheE7kLeR4IC3AZQe+JI42oL7RWKzQFFFFAUUUUBRRWGNBGcwcV+GhLhDI5KpHGvd3Y4VfoM+voAaWvMyWFr1J+LTR3V9Ih0QAB0hDA6VjiJxgfzvjVjO1bHPPMkjyxTWxZEhbVFKThZdLYnEa9nHSbbPzBXK9s1KWN5bcYSVreNIbmKQMJJogzANlRKFzgsVVgNROkjt7gnOV+d5uGya7cZgPzwsx6TnfzLkeVgfVRjA9aa3hZ4hi+kmS4lxMz5hjKqqaMfLGQcs3ckHfcYzgmlz4zWUkF4EZ2MYiRYy2N1CjUQAAAzSaicAZ2+lQvIPDZLi8eFNpHjkeMj9sqgvG/bbDgDP/ADfWg6uFZqt+H3F5Lvh8E02esQyy5AHnRmRthsMlc4+tWNqCl3kDS8fhz8lvZyOP+p3VN/x/gap/P8JlDyxqXcuGjGM6tR0KAdsd1bv2BODirNNeZvuJyBgOlFb24wdwTqcsAfpKMe5WqTz7PN+g0EnSCBmA0grpUQxr5d9R13BG3oSe6ig3OEWV7Y8NWSONZHLOC4JZo1J30Y1HJbbTGMkjdthWlwDl29vZNUikIx/UDuVU4J2lKHVIw/4WrAOc7kmrT4Y8QuWtZ2vp4ehEpyoTQVB85cuMZBBbbHelpNzerXrXgumt4zqWGCMZZYwpUHBDKhbJ2x6+g3oNzxP57BmWztAkdrZyrsigBnjOfKOwRW2GO5BNbvNPNDWvE+q0THpTpMVz80bRkeXO3aT+oP3pUTAGQ4YkatjjcgnuB77dvenBz30zFYWrRZvZwqSSO2qRIXYquo7DWc57ELhgNqB6IdqXHijaC5vOGW0gXo9V5ZCcfKgGx9cHOPyKY6Cld4uF4LuxvFYFISRJGRsYw8bMc/Q6dvcCgh/EwIbS7lfqai5ChD5Swlx5/wDl0qCR64qu8k3ZuuIWMaK0ccegIoYkKiDWdWMAszDUTju2PSrz4uRmO0uBAd7h0R/ZdbIGyfTPl/8AOoua3bhN0t2hEiMqCZdKgDYCQIAPKWPnU5/aynuKBv30SvG6uAVZWDA9iMHOfpXOPCmWOOHJyiiTAB1aCWZVZgfUgEqhPZGpoeJHMbNw4Pa+aCZWMs+rSqIB8hPcO7FV0gZ3I27hQcQ4h0LG2jgXRFl2aRlIM0+lRIQCNo49QQZAJ/wCa4Hw1p+HRBSAbe4nhftlkcCcavNgtkEZOQBVv8BeKzEXdlJjTaMAnuCzOGXI2IytUHk3jJC3Y8za3icKud2CSaiv1PlGPY0zPA+yAjvp9szXTjI9VXcf3u1B9cfurriEphWDVFbTmVTHIod1QtGuVdcD9QOQQf2Dt3qn39pHaNa3EtvPDcrexSyiVSyyanbUUlyykgtn5s7ZI3ybjzhbycMt3ljcMjmGLs/V1a3YkvGclSzsdIGSTjO9U/mDmnTBJbXKXMfVIGGLGItkYKmZVkULjIIA7DNBIeMv6ZupdsvFHEp9TqKZH/h1D+Kv3JPLq2w1PmScRRq80gy+dP8ADU/tRRpGkYHvvmqf4n3EDS20T/w4pbad2IyOliRMn3UNoB+j59KvtvxyGNWcOHiLZMqnVg4HzgdvTf6+29Br3fMkTuI1J7sVOR+poyD0hnU2JMDOAM9s0lebuKF+JSREsBAoj/TbJLeZ20L2UmSQjqH5FGRuBVp5nhto7u3uo7RWgimlmkmhjDEsv8PJByU1DXmo3leO3S0ZhKr3d+SZ7ooTHEDlyisRp1lhpG/znPZcUGOWWuJ+I3LBtbJw8qy52VmC4RSNyMnOTvuatngjI6/HRSt+qky5UkZC6AF/AGBn6VVuWeIwWXEomi80F+vwsncskwIXU3fOokHJ75Y+hq5cu8JNtxld95LWcOB2OiaMofvhyKBj1msCs0BRRRQFFFFBg0rfE/nLE4sIw+gIZbt02cQgZ6aH0L7At6A/XZpN2rmXm/i6HiN8yltEk5UuW+ZYl0mMY/YXOfsqj3oPnmrmy6vrZUKxxWiSDpog3GkYC6iBspzjsT7VueFXGzazTTzOyWyRGN3AydRP6arsQX2Y49Apz61f/AnhA/s0zSaX+IY7FewQsmDnv2J/NRfjOUWIpCFQWhiJjQAD9UspbGMZwAuc7aj70C/5r4pZ3zQ9NZYWVn6lxK3Umlzg6mwQNsHbIC9htTo5vlXh/B5Z7NY1lESATKihjq0rrOkbse/3rnF7SXpySqjiNGVXYrgKzZwv09f8dtqd3K063/Lvwn+9aC4EYztmFl0gk/V099iaD58BOM9QXKSOTI7q41ElmIVdZBPfchvuxpvmuZfCTifQurYg5Mk/TYEdlZGyfpnC/wDia6ZFBR4+Fx/F8UKDzubd3GdyFTOMex8399LLjGmSe5X/AHsRTppqPmgYEMyZ2DamGfpj2FM7m2duH3sV8N7efRb3Yx2GW6Uv0CsxU/RhS65htza38JUDVGGgIGpgxA1KTkdnjAG3Ykn3oLJzHbJa8BWQo0iShJJ0XPnLr5Qz5ysaHSDgHIXG2TXP4i2DErgkjGd9vceg37/SnvzZzHby8vxJMrdW4BWKFDhiY2+Y+yDAyTSIVAVLe3cfT7+35zQWTk6w+JvrOMFdAlDNnuI0w7FvQDAb81auXLx+I8fhmxkNK0247RKCF7+wCj71reDHDw0l5KRqKQrEADv+qSrEf9itv9av/gvwmMyXN4oyGZoYz30orZI/JwdvQLQNUVSvFTgvXsbiTLEx20oVAO5LRvn3z+lj7E1dcV53UAkRkb5XUqfsRg/3UCt5y42tzwVHYqWntmkYE7g6CQQP+tdvtWjybx6S4a3VSJC6xrIjdiDHmR2yDqCvkY9j3FV/inL9y9rPAoDNbCOzLgjR5NMqnJPl1dRhv2JUHvkHAoenrlmsrxkjIi6ShREzllUK0glUyAybFcMvvntQTfH+XIy5t7GQTxyOW05b4aJkDHTO6+Qj9q7hlbQDqFVbnjli5QRao5gqQhTJJjpq22r9VcoqknYEgnBJyWzWpzJzWLtXUoSQpjggZQFhA/iSOijSpUBlUdxjUewqLg43dpGsIldU8jrGxDaid0BV8r/KQMfWgmOVbGS1i67gHqMhUKyscaWJ1AElSMA4ODg/imd4UcwWcVloe6t45GnmbptKivguSMqWz2qg8T48MqjYllSLXc3SoFTcIoCiJRqTygaz3yMegph8n+HSpaQi6KyEjqNC0MJVWbzFdRiLnBP83ce1AwI5EkGVKuuxBBBHuDWtxzhUd1byQSjKSqVPuM+o9iDv+K1eXOWLax6nw8Yj6ramx/cABsFHoBUyRQcr8QupoJk1TAPGGt8lhqVIyyDqRNnQCmk4IKnuDkkVscJvJIo8WskTPkBAqeY6mzpfSdJ3bARgTsMYxkMnxsurOMwJLDH1pnB65iV2SNCCdjjVqOFwTjc5qk8Alb4yO2j0wZBZX+YqjKSzLtgzuB/EIwo2XYDIevN3Od1HFJZSKsV0rIC8D+h8xAAHlOw9QckbD1ibLiESRy2zP0F1RZjRWk1SjvoGR32yv86ggZ2rS4jwmdoJJ/hlhtpXMhuDk+RToVVcsS+oknOMuxBJwMjPLjOCsig27xFVedl/h5GAsSHOqVh2OMgHYDuQs0jxpJbvOoiuOtaSyIcKQwmGpm2OklXYkHtkimfDxaJ+NtGSAyQlUOR5iQjsAPXygf8AiaTvGbu36rRslxDCF0zTuolmIJGcamwrMR8zHIzgCpQXa2l0nEYZi0YK9OCXAnmg0rGxUb7Y+UnGrTkelB0GKK87eYOisAQGAIBGDuM7j0P0r0oM0UUUBRRRQfEz6VJxnAJx9q5S4vM7SxS3CZS4kkm6Z8p0PK2rdTnJwe3bSK6Y5yuWi4fdyJ86W8rL9whIpKeLvBlS14VLHsvQWEY+ioy+Ydyd/wClAxfBKLTwiLv5nlO5O2HZABnsAFG1LfxKd5L3iK4+XpgfbTH3z6Z9MelMPwSuddg4yT05tI+3SiO33Yk/cmqNz/FqveIOd11Qp29QseTnPoWA9fSgx4hXMljwhbCcxde4dXKoSzBVOppJJGxl2cKBgAADAG2ahfB7j5hureIyKiF5c5BbIlMCBAMjBLxrvvgMarnMjzcQup7kDKHqMMnAWKIYA37eUDA9TmmVwnkCztOFPxBpFmuIk68cgYiNXQ6lRAMagXAXJ752oK9xG0Wz4lfyBfLZTC4RM4BJZMKduxWVj+BXR4rnbiXEutf3U2nSt3aRy6NiN7ePIb6fOO3t2ropaCseJc0K8LuzP8hiZf8AuOyAfXVilzzrZmJ7EpoimMNv09wwMyah8g8wBGF1YwdWO4pnc9cv/wBoWM1tq0mQAqx7BlOpc/TIFcz8W4tM8zJOGeaICJtRyAYyRjIPlCnOCP8AOgleO3cjW4YiNDjQNBBbeRiysp3VchiT3Ow2AxVP4ZnrLiMSNnIQjIY98FR82/7R37VuS2rl0hjcySSuAI1OfM23c75OQPc79vW8X/Jt9wO5F1GHmtlQdSWPTrVSB1BuCVIPZwOwG43oJjlngTWcMzTho7m6B0wKy5WMKxLyAZ0nU+2+duwwQJbwHv3617btjEQhwF+U6V6esDfBYIpP3qq8UMkWG6bIsxZi8x1S6WOQXRGYs7bKuWy2D6CrJ4GBTd3RUABIY1ODqJJeRv1Gz5pPtsO3puDnoNFFAi+d7WXhrXEUyyScOvJZJRIm5jkkXSyybeudu309a+eWOcJiitNG06KOlE/aciIZMkSsSDgKGYsoGcAk7Cr1412Dy8Hn0AkoUkIH8qsC39Bv+KT3LsbS2qrCyq0qlJpM5mEKnzKm+EVmIGSQSWbYKpJCD5s4qb28kljXHUKodA+bcBQVXZmOATjYsNu1MbknlKza4uoruEvLbi0fplySHZZHJfGAxORkbr2G+N/Xh/CIreK3uJAgnlurZIUx2iVgNK59So1E+wX1JqxcKjReNcXDY1kWsi9ydIQqR/Uj+ooNPnPhNslnOwDLGBqKlgEeZmVUdz88jLqACk6RttsKasXyj7UoueYHkjtrYbm5uYV0+yglzuT6ACm+o2oM0UUUCn8ULctxjhoVIZGkWRFWbdFbIIdl9QO+PUjFUHma7SOa8hjlZw36ZI3llkfYAt+1S3mY+owg7Gm3x3lrXxaC6UqelFLIUL/qFwqomhf5Bn02yT6tS75Q4J12sZ7gIiNOHUduppBbquP3O76UVT2CsR65B08EsAtlBDJGnkhjVo/mQFVUY3G4BHf6Vz54g2S2XF7k6SjsyzQu58uG3Y47t5gQAM+o2rpdaUv/AKhODCS3gmVQZUkEY33YP2QD9x1b/TBoK/yjzgZ7yNelqV0/UhSPWSRqKN32UMc6DsM5Jqx8Z4dKLtL2SzW4FsCTGHAmONxIAQVdVBOEyN8nc4FWHkbhFtYxJaQxFp9C/FSqBlXK6sSuT9ThBnAI2wc1LSwylStlOnUilHV6qlg22emWXGg4I3AONtqCv3/OEd9BElrcNb/EkRrMV84lOcRqnqcjDN2APfJytq5b4g8sZSUBZ4TolUHIzjZlP8rLht9xkg7g1SuJ8KEXFLQZ6SX/AFC8SHDpMsYLMjgZVGVVB0kHIBGMmmJZWMcK6YkWNfZRgZ9zjufrQbNFYFZoCiiig+XUEEEZB7ikXx21VYv7JuC8UyXEktpO+RCxz+nGXIIAZHI2+UgD2y9TVD8ZrSE8NkllxqhB6efVmGnT77nB29VHtQVbwcZ7XiN5YOT8qyhQcoj+UMC22WwVGRkeU4qq808cwLrpgmQ3srK3ceW5BUlTv+xRv7VYuC8Nlt+IcPn1SO0qxx3PbSiMMQAnGQ7adwSSfs1VHn6yexvb1VJ/UZnXAI/TlYP27YB8ufXT+KCt8zcVaaabJwCQXATQNYGD5P2+fO39cnNdF/2XLecBFvKnSme2CadsB1A0nYnYsoP2NcylpLq58iNJJM2AuSSzH1JPqTvmuuOVeGvbWcEEshleKNVZzvkj7+g7fYCgQ5D3djaT4/2iOK4tZQdiwiGUz65CsB9d66E4TOJIInX5XjRhnvgqCP7jSD51sn4eYo28jNcXkyttgoSmlh30n+h2p98Hg6dvCn8kaL/RQKDT5vnkjsbl4TiRIXZCO4IBOa5/4VwUG31XMpaKONp5TsFSRtLiNd8yTMGXLEMq6gBv2f3Odq0thdRr3aGQADOc6T2xvSF5i4ux4bZTKVMUsKRSbAuJoXJJGezMNPmxnCjftQTHgTbwy308rRHqqvkAA6cSHGDnVku3btnZie9PWaJXQqwBVgQQexB2IP4pE+A1l172abXIogjjBVHwkjNqAMgHzdi2Gz5iTTyv7xIY2kkOlEBLE+3+Z+nrtQc28U4TC9zODOXsrSURIzSebpjGqOFBu5UEjWdtIHqRi/8AhJdOt/LEsHRt5rcSRhgBJ+kyRgkA7BtTHfc47neqjacDENm1y5I13kqiIqq6BGz5M385UrsrHCbkd81fPCW7kuby+nZdKqsMKKQQQFDMdzvuWLfkUDQooooPK6dVRmb5QCW+2N/7qTvJ3C+lLxMBFWMiCXo42R5CzhO/yrGwBUnBz7U5JcYOdxjcH2pW8hZkhu7tiWa8u5Ns40pHlVAJOxA7fYe1Bp8Z4gk09lHE2uaG9Q6BvklSz/hEwx9tQ3zmprWp5lcKSddnpkGNgykMp/IPf6Go3wY5YWOW9umYyuLiSCORhuVUjUw+pJ0nG3lNePjFxKW3v7A2Z6d1Isiu42zHlABJnYqDrbLfLgnag9OdwPieGCJys/xK6UCguVIwz4xgYGd/r9KbQpM8HTp8yWimTrv8EdchbUM6XI0ZzgaQN8nOrPcnLnFAUUUUC/4vevBzFahcMt3bNGwP7QjF9SH3JwCPXA9hVKl4vHaytMMrHZXMaxINlSMsY2GM7FkLnO+BpHvVu8Rl6fFeDz5/3zRfTzAAb/ml9y5wxZr2G3kbKzXjEgjJdYUaQlvfJAG/uTQPfgHFBcwJMqNGsmSgf5imTpYj01DDY7gGqpzSnxPGLK2c4hgie8f/AJmVtCDPoAxzV5RcDYYpWc1XCQ8bzPqHVhjWAnJjZAW1pjG7h98exG29AweFcN6DS4fUksjSgEeYM5yw1Z8y57DAwPcYx58C4e0EXTbBJklckb51OzAn67/jFe9hcjoqc5wu3pkDtnPqRj+tV/jHEPh5Dchj5lCGIgkOACVCkbo2T3AO3ptQV3xg4uIEtSRmcXEbx6fmXSwJI3wMjy799R9iRZ7fm6V5Yofg7iKSQlmEgUhYlwCwKOc+ZkH/AHZ9KUXFx8TJLczF+yBjndQSDiMMMatG2NwNe+SPM7OBcHkilMskwn1RIinp6GGCzEnBxvkeg+UUE4jZGfevqiigKKKKDBpWeM18hmsIJDiESmeVcfMkYJx7Y7jBO+oU0zS38aOWJLqGKaFC0kGvXjf9IqdQCjdiG0kD6H6UFGtOaLu7jnWBFMq/7ZKSTkCJkdVGBux0IgA20q3rnOz4mwLxVbC7t8YuInU7jKuCoCNv/O+D9FzSusOItE2qNirBhhkJyMeoPrkZGCMEHcVL8R5luGs4bSUMOjIJYmyVYROoKqqhR5f3Bs53oJHwp4nbWM7XlzDM6L+msqKGSJ2x3HfVp2yO2e1P6fnixWz+M66mA9iPmJ/lCd9X0I29cVzJdWkciwxwMOpISxQOdAyWwHDDCuqgZIOCMeua3LDk+Y4ZA0wAziNWK5IOCXwBtjcbGglvEO6F1Il8rPpuXfRBJJkokaqjbDIQGQNgZ7V0TyvO0lnbu4wzwxk/cqK5Ct7GQzdMjQdWliQdK74OcA7D6V0nwTn6wigji68szxqELdF9TFQBqxp2FBfSK505v5VaKHiNshwlnMt5FHpGDFMAjYbv5Qo2/wCU+tPfhXHI7gEqsiAEAGRCmr/p1Y1filxzVM15ezGLQYDCLPUWCmaYSdUohJGvBHT27F2ycZoI3/01pgXze5gHbbYSnY++/b7U472wSbR1F1CNg4BJxqHYkDZsdxn1wfQVz3yiLqLiKrbs7W8ExnlSNdlDrjRISQCxUFcE7YJpmzc/XTuEtuHvJnIBZyMHb0VCMfdh2oKFz71FtA7FOiOJXy43yWMspy3uPLjT+T6YvHgTZaOGtMe9xNI/4U6B/epquz8CF3EHvLkQxxXd0xt449TNI0paRdWv08y5A2BO9VPi93HbuX4Y15axsThfiNMYOM50aWznfYt/Sg6UzWa525P8XLu1LrdA3qMRg9QCRMDfAx5gdtjjf19KevAuKme3jlkToNINXSdgWUZ21exK4OPTOKCTakvwDVBe8QtgD8PDdB41znDOCSoBO4Ixge9OSSUaS3cAZ23z9velRHdLcTy3MOEa4eGRE2LkorIC2flJ3yvpoxnOaCV8DrlnsrgH5UvJlQ+uDpY5/LHf61A+MnB+vxbhalQyykqwPYqjqz//AKE1q8BvuIcGtYFjjF3AAWmhEeiSNmOW0uGJfBz+3t6Ab1KJzvHf8QhPTkhihR1jMiNqknl0qFUgYXSARuRnNBtcq8PV+Y72Ugj4e3hRR6eZFGR+FP8AWmgKT/GOI3UNx8ZbSxxFo1WWKVcghCSC+Gz1PMwztsAPSpXk/wAUzdXYs5YF6rE4lgcPCF0a8s2diPlOMjNAzKK8JLyNe7oPuw/1r0LjGc7d8+lBQPFy2Zm4cyDzJeKw9vKjyYP36dU3kPh3w/EWu5GUW1mkscjs3yyaUdm+x6uPfY+1Wvj3NsDzxTyYFjauzJLne4uArIFhXPmRAzkudiaWgkvLq5uVtoX6VwGV441zHGJBsZGOAGGoN6HYfgOkY2BGR2O9aXGeEQXUZjnjSRT6MoOD7jI7/wClab8x2kKhGuIyygKVQ62yAP2Jlv7q2I+OQtEZFcEAE6eznHoFODk42FAp7zmC94WXs1e3uo4F/jMXDRhjskoHzykHZUOrscV9/wBtTXxkX4WVWjAGkozgMVzrIwN2ztqPlHpVOgsZdU120Mi6p2LdRtEgeRm0iJm8oyDvIAxGn0BFXE2bCJrsKlwroFZVjOEUHGuOM4MxVckFzuRlR5sEA2sClY7hZhbwlZHQKNRXO8lwUYlYx3IwC2T6A4cltKrKrIQVYAqR2I9CPpilVwCyuNcPw/y5MiYfUJRpVetdORqZd28jYbPlGNJYWHlm5trIi3jM0zSzuhcL5BIMsyRpnyRKdXYYG+STvQXmisVmgKKKKArDCs0UCU518GZJbl57KRBHIxZ4WJUgn5umcEHO5wcYr1i8HY0hLXAlupmwFSJlQJ6DU74GlQANgB7A05cUYoEX/wC1YLR1jZrW2lyPVZ5+5Iw0wODjf9OMH6mvea1WYFVjmlwSTJOxVBg5BAly4IHosQ+maclxYowYFR5xhiNmP5G/pVS/9m3EjHqXKQx5OFtoQHx9ZZtZzj1AH4oF/acro+TJhVG2tdRUEZP8SVgh3PqmRW1wy3tASqSF9JGRCXcj3Gi2G5+60xrLkKxRtbQ9eX/i3DGV+2O8hOPsABVkjiCgBQFA7AbAfYCgVXE+CuYpJLSK7a4KnpMIxEit6EiRw35wTS8mhutDXDq9svDtNvBHkq6TvuCBjB762YnfI3IwK6axVc5v5Ti4iIUlZlSKXqFV21+UqVY+xB7jf/IEhwLiaWiO099OpncsILONDMwUBVeRzgqrLggA75z6mvsc13GvEVjICd2e6e4kx/2l9OPsB37V0XBCEUKoCqoAAHYADAA+mK0Lzl20mYtJbQuzHJZo1JP3OM0HOE/ALq4LSsTH1N2SLSEyR3Iede/qcV7x8sbDUQ5H/FmiwMZ2wZiMfiugxyrYjGLS327fpL/pWzHwO2X5beBftGo/yoOebbkxXYFhGGX5ibi3UHt8oEm/rufpUueWpMYS4iTYj/5cIP0OzHJ7/wBaef8AZcH/AAYv/Bf9K+k4bCO0UY+yL/pQKPh9rfouFvht8mLyMqo9Mqcg1vS+Hb3IYyfASGTcyKgEgPqweFEJOSe53pktwa3PeCH/AO2v+leTcu2hOTawZ9+kuf8ACgWvB+Q+NQMV+MtZIwMIZA7NgDAyNIxsAN2OMetaFryhxuV3e4W3ZyfKZZnEaYGPIkQJGTvnYj6U7FXAx7UYoEHxDkIJJ/tMxdtRLRxW1xKnp2kLZB+uTXpFwO0ibyRX5J76bcgkH0z0jkbep2p8YrU4jw5Z1Cs0igHP6cjIfyUINAp4rC23JsuI/XKvv+RCDj7V48StZZYZI7T4yMsoRo5XnKFAQWXDR5GR5crgimN/7Kt/+Jef/m3H/wDWpbh/C0hzpaU5GP1JXf8AprY4oFRxvl/iN6YlNpbhIlAjXDqF27ZLgaR9s/QVtxclXVtb/qOZsknpQp1WLE52EpWMdvmIHt7U2MVnFAnE5EvZzkRmJWIOJ5sHvndYQR+MD7158S5LjhbQ6XNw4GSYIsRj938SeQL/AEJpocf5ktrIIZ5NJkbTGgBLu2wwqjc7kb9hkZIqi82cwSXyy2SxPGGKpJHpzOd9WNWOjEuy5kLNgHYZ7BG/2M1sjmW0jkimwUadY5WQgYICq4TG+ffuM4xijcWuLmGZlWS6NqpGAi5cAAAB2Gk6Mb7NjI996a3KXK8UkhYRiCGNVQpBqWC4kwC0oyTqVdlBGDkMckYzMQ8zRREiKD9EOV1hkUswOltERPUYhgRuMnTtnbIJDhfGIi6fCvcdUKzuwYxhcAZ2MxBzl9+/y9zmrTwm6m6y65+kZHEepJDLcEliuTqwihdDEkk7afKcg0xOYOSfibsXUdw1u/SMTaI0bUCcnUXBz7dvStWDwxtsETT3Myt86akiRjnO4hRGODvgsRQZ5G4XctEZJb6d3WWZMhlZGVXZVIyCN1AO3vV3jQgYJLfU4/yArW4TwuK2iEUCCONc4Udtzkn7kmtygKKKKDyuZgiFmOAoyfX+4bn7CqPYeIDfrvLazC2hneM3AChUVSFy6MwfY7sdO1Xxqp1hy5LJ10mAjtZbh5jDkGWTUQ2mVlJUJrBOlc5GkEjcENy252tpJI1TqFJWKRzFcRMwBOELEFgf5lBXfGalL7jlvC2mWaONsA4ZgDgnAJz7n/P2qo8v+HIhhlgnkWeKYEHK/qoA+qMJKMNhRvj0btivTgvIzJBCGmkSTRILknDySl9IJMhyQQiaAw3CsQMZoJgc62haZdZ/RZlJ0nS5VA5Eb/KxxnbOfKa+LfnuxeVYll1MxA8qkoGKM+kuBpBCoTjO1R9pyOotrqM5MkhnETMxKqsgOkqvyodJCkgZ27198e5FFypHWeNmmWUsmzACHoMqnHYrn09TQesXP0Ek0UMCPK0saS5yiBUfdS3UcEkr5tIBOKsVrxGOQAq2QwJXuNSjHmXOMruNxtuKXPCfCbTDhrl1eSBI5cxxucqMeVmUlV0hQFHoO+5qZ4ry1eOrSzXZkZYnjMVvEqGWM4JTzucO2nGoYxmgtdhxNJi3TyyKcdTHkYjY6D+7BGMjbOfaqzzzzDNbXFmkbxRJI8hkklPk0pGx0kAatzpwR66R6178g8uS2iStIdAmYMlqrM0UCgHyozHJJ7nsM9hW1xfgTS39tcjBEUU6b76WfSUcKdsjDD38woImx8QQ1tJI8DCaF4YnTOlTJK2EwX8yKQVYlgMasHcGtmDn2NmtEaMq11JKg8wIAQNh1YDDq7KFU7ZzkZxUJf8AhBbyLjqOpdVMz6mLSShwxlwTp8wMmxBA1DAGK9Lnw4+JiuPiytxc6lW3mfYiKMKUV1UYXLaw2BuGNBLSeI1qIUl0zMHRn0pGXZQsgiIfRkKSx2zWqfEQDUWgZFR5gQ5Ctoj6ahvMcKTLIqnJ2qO4f4YfDCZYWTTPFEp1E7Ok3U9uxTb7j0zX1f8AhhHcyzGVUCyNL+oN5TqlilUg+mAJI/p6ZyaCWfxEgW3Mrxv1M6ViXzB3LaVVJSApLAhwNjpIOKkrDm+B4ZZZA0HQk6UqPhmV9sDMZYHOodj9O9QPG/DgTQlTPJNJ1klAlIEeQUDEhV3YxLpJ7ewGa3OJ8iqJBLaEREMjiFv/AIwdF0LKY1GWZV/bqAJAJ7UFk4LxRbmFZkBCPupJU5HofKTj7Hf6VXuF86xmWSOd0T9a6AYsFCxwMiDOTklic/1qZ4BwJbWFo9RcyOzyPgLlm+YhUwEH0H+NUTg3IC/FyP0xGUlmZJWQPlhOrx51bt5OxoL5w/mW1mRXjmQrJI8aHIGp1zqC++wJ+2/asX/McMTxx+eR5VLosSM+pR3YFRjG49fUe9UpPCeNI8Ruet1y7TM2WMbBgSFxoD4bcBQGCgGpW95Ik6lo8TwMbdZFZ54y27uJA0SIyKhDZx6AEDfFBsyeIVsuotHcAByiHp6uppkMTFFUlsK4OcgHbbNSZ5qtlQtK/RCrqbqjQVBzp1Z7FsHAO5wdtqpUPh5dx6k6tvOks/VJmjLaCrs67BhrQ5OUyMM+Qe+dw8j3i29xAs9sYp2MnT6BXDag2lWEh0p5QNw2BQXK35gtpEMiTxNGGClw406iM4znGcb1u2lysiB1yVPYkEZHvggHFULjXJ7Yl6rGW065uUt4EIuOqw0qOoHC6VY6hsOwycCrXypb3Mdsq3T9SbckkgkAnyqzKAHZRgFgBkig1bPmQtcNEyYHXliVs9hHEshLZ9yTUzb8QikJCSRvpALaWBwDuCcHbNL/AItyRLJe9dAxBuXdkeVhC8ZhTYqM4zICpOk5AwcitPjfh87yXcuZAzwx/wAEhEl8zmSIxjOVwF2O57Z3NAx+LcLguomimjSWNxuGGR9CD6H1yKq3CeTGhc9e6ae1QYijfvpzkJM5/iIp7A/nOBjd5T4TdRSStOygNkKquzK3mJVtBAEWlNKBF22OSapHMPLN78Ok0wLSK8InRCJjcMZUy5Q4XQpC6U9AWzigbkUi4GkrjsMEY+wry+HiVi+mNXYgFsAMT6DPcmqLwWG76rarFnRVj6LS9GIRv5tTCJCwznSdQGdh7Vi55DkkFsJ2WTRKhlMRaNnIWTMrPr1a9TLjTjAz9gF9kvI17ugGrTuwHm/l7/N9O9fVvco66kZWXLDIORlSVIz9GBH4qk2HI0seteuHjcyqTIuuULJIzsytsBIwbBOD8orX4VyZPHCi9abHXZ5IGIKA6pBrU98bpJpyRkE9zQMEzDIGRk/WtbiHE4oE6ksiomQNRPcnsB7k+wqpcK5XvEtZLd5IQJoVj6gBEsQ6YQqCNmAbJHbuaOJcszsEywa7JylxGDHHAFQJkKWYuSDnQcgkt8ooLyKK+Y1wBk5OO/v9aKD7ooooCsAUUUGaxRRQGKzRRQFFFFAUUUUBWAKKKDNFFFBg0YoooCs0UUAaKKKDGKAKKKDNYxRRQAFBFFFBnFYIoooMisYoooDFGKKKDNFFFB//2Q=="/>
          <p:cNvSpPr/>
          <p:nvPr/>
        </p:nvSpPr>
        <p:spPr>
          <a:xfrm>
            <a:off x="307976" y="10585"/>
            <a:ext cx="304799" cy="406401"/>
          </a:xfrm>
          <a:prstGeom prst="rect">
            <a:avLst/>
          </a:prstGeom>
          <a:noFill/>
          <a:ln>
            <a:noFill/>
          </a:ln>
        </p:spPr>
        <p:txBody>
          <a:bodyPr wrap="square" lIns="121900" tIns="60933" rIns="121900" bIns="60933" anchor="t" anchorCtr="0">
            <a:noAutofit/>
          </a:bodyPr>
          <a:lstStyle/>
          <a:p>
            <a:pPr>
              <a:buClr>
                <a:srgbClr val="000000"/>
              </a:buClr>
            </a:pPr>
            <a:endParaRPr sz="1867">
              <a:solidFill>
                <a:srgbClr val="000000"/>
              </a:solidFill>
              <a:latin typeface="Arial"/>
              <a:ea typeface="Arial"/>
              <a:cs typeface="Arial"/>
              <a:sym typeface="Arial"/>
            </a:endParaRPr>
          </a:p>
        </p:txBody>
      </p:sp>
      <p:sp>
        <p:nvSpPr>
          <p:cNvPr id="595" name="Shape 595" descr="data:image/jpeg;base64,/9j/4AAQSkZJRgABAQAAAQABAAD/2wCEAAkGBxMSERUUExQVFBQUGBoaGBYYGSAeGBwbIB4bHB8cGRsbHCgiHBwlGxocIj0hJikrLi4uGyA3ODQsNygtLisBCgoKBQUFDgUFDisZExkrKysrKysrKysrKysrKysrKysrKysrKysrKysrKysrKysrKysrKysrKysrKysrKysrK//AABEIALcBEwMBIgACEQEDEQH/xAAcAAACAgMBAQAAAAAAAAAAAAAABwUGAQQIAwL/xABBEAACAQMCBAQFAgMFBwMFAAABAgMABBESIQUGEzEHIkFRFDJhcYEjQjNSkRWhscHRJENTYnKCkggWNHOTlKLT/8QAFAEBAAAAAAAAAAAAAAAAAAAAAP/EABQRAQAAAAAAAAAAAAAAAAAAAAD/2gAMAwEAAhEDEQA/AHjRRRQFFFFAUUUUBRRRQFFFFAUUUUBRRRQFFFFAUVjNZoCisZoBoM0UUUBWDWaKAorCjFfE8gVSzEBQCST2AHcn8UGXkAxkgZON6zqpYWHGxxS6LR3C2+litqWCsSMMHkhRjgy50+cghVbSBnVWryvNPw26hS4u7i5hu3ZDrUZFwcYLaiX0FB2DbEdiDkA26KKKAooooCiiigKKKKAooooCiiigKKKKAooooCiiigKKxRmgzRRRQFFFFAVgms1WPEHiU0FrmBkR3cR6nbGkEHJT0LDHqQAMknag+OPcbd5fhbXzSnZ2BwFHqA2Dggd23xnAyxAGrwy/ntLuC2mW3W3uFfpNErKRKuDodmc62ZSW1YBOD3qH5G4bI6are5CIMiSQpmaYkZDjUf04RvoDKdQy/wC7Jq3F7W5SQwTcTN2xV7iJUUELPG4xlwSyBT6KB3O3cUD0BrNRPK3G1vbWO4UFdYOpD3RwdLKfqGBFS1AUUUUBVQ8ROJxLALaRgPisqfU6AVDaF/c5LKgH8zgnYGrdmlhzFzOtxNI8AiZOHh3SRsENMNIxqPlQYLBSTnUNWMKCQ9ed7S0axFtHFNrtE1pHb6QYiq6hqkbYEHBIU6s+m9VGKRxa2vFGup7gRywySxtICsa50v5VADFS3tkahVnv+GcNvIp+Ka3ueqiAJ1CFhIUAgBSCh2yc/X3qi8Z4xBa291bW6yyx3QQAy+bEjI6vgncvqRN9sY7bUHRatkA+9Zrws49KIPZQP7q96AooooCiiigKKKKAooooCiiigKKKKAooooCiisGg1OK8Qjt4XmlbTHEpZm+g/wAT9KWvFuY+Iiwa8lPwwmmT4WNQNSJuc3BOzKyqfIN/N39tvnq4W74hZWS6pFDO80f7AFKBZJBkZAIcAHYnGxqW5m5FjuS0zSF5gcx/EEvboMjI6IKrjTkZ75IOTigk+RuZl4jaLOAFbJR1ByA6nBwfUHYj6EVYqQ/LfHPg+JxiGNY7d5vh5AgAUhnIQsAdJZGYebY6S2c5FPigKKKxmg8ri6SMAuwUEhRk4yzHAH3J2pdeJHGkuk+DtlWaXJOvSHCMuRpQnYuQWBIPkUkk7gVW+fON3N/xIwWUbzR2I85j3IlY6Sw3A1L8oJ+U6m9NvspLGwsk0m6MadVEGUgj7hWOQGODnSSEG7OWJXIWjwjvybVo5mhEomdNKvqZyqoXdjnzElhsNgukDbYRnPq2tiqqxEbO+I4baPpkqdRxI6nUx39GVcnce0Lw7w/N/IkijTZRkhGDkPI2+ZlbTlgSc6hpDEDGwBaocZ5VlhmKTpK0qEfPqZWGSBof1XG/f+lA2fBC/V7KSMY1RzSFlAY6dTFgGkOQ7Y9V7DGd80xxSQ8KRJaXaCWV47a6VxHGSNDTAg/L+0FQdJGNRUjOwy7hQZr5Y19V8SHbPegWvO3N18Z1sbNY4rqc4XLa3RN8yPgFYxjcfMfoPXZ4byRwq2KosfVbuWlYyeb+bSx0A49QuahfDo3VxcX/ABOcBOsehEuAcBGwdJHooAXY4Y59hUnK0do89zKWKogbOPVtgi47sWwABjvQUfna5g4ZNPacOnuBJM2XttEbQIWCncyKSTpx27D1FU2x4K4mjYPFcXSur/DxgsMBhnquuEUe+57b96vHNMfxVwJYrNmkMYM1w+OmiDKgJ1CE6h051EHA7Ka9OHWUrwBLZY7eLzAzqv6eMd9bfqXLb/MFVO257ELzy74gvJdx2l3B8LMyud2Bjcgro6TZ82fNt/04zV/BrnTmmxt44wqGa5+GlMjPISHOh+lOittpGQrDGwwCO+775fl120TCTrBkUiTG7DGxODjOO/1zQSNFFYoM0UUUBRRRQFFFFAUUVHcZ45b2idS4lSFPdzjP2Hcn6CgkaK1eH38c8YkhdJI27OhBU+mxH1rZzQZooooME1To+O3l6W+BjjS21lBdyN5jg4Z4osYdfQEkZO/atznW7kKpaQECe71JnIBjiA/UlA9SoIAHqWFaXGeabfhqLbxRM/RQKFXZVAXKgse5wPTPegqM3K0VheT3D3Mk5VTcyGVwpYqD0oiQQHZpQx9AAijFbVtz7YXVjGeIASOVL9FFd8gbEuqeXuCSDkAfmofmawlvWguYbeGBZw5eRkGpHDMuzA63diM4VC2wrw41y28Nv0Q5V5c4gUYuJj2LPpJPY5LOT3GSnYhTeIcStZrwzWUIhRWjYKy6EZlYeVUjyPNsd+33NP8A5K5ne7Vo7mFra7iAMkLfyt8rp7qe30IIqj8o8mR2Rt7y6I+eKOOFCrKkjsEVnZdmIc+mQDvk4q0cTuyvFrVyfmaS2wMfK0fU39d5IwfYYoLxVV8SuZ/7OsJJh/Eb9OL/AOowOP6AFv8Atq1Clj40XqR/CdUBo43km0H5WdFCxhvddcm/0zQb3h9wdeEcM6txkzTHqyn95ZsaUGe5H+JY1EcQ4xHc3LR41LIoa4UOESQKDpidjv085yQCWI09sis838VKRJqd2FtErMznDmVlyWYDsQG7emWHoKpNtyil/bw3FtnU0hQ9Yl0YDO0YY6goPlGptyCfeg6Fs5A0aEDSCoIXtgEDbA9qWHDeOMeYiGkzHKJokUMSmU0lcehOAfsc1pW3hGltG1w8qxvErMNAfbynJLBwc/bA+4yCs+LcHjktY5ommdtCkqcYJJw7AZznIPvnG9BeOf8AiISecyJ1EjmzpGzaQQvlI7FV3BHbQKb3Jl80/D7WVyWeSGNmY9ySoyTjbJrnu+ljmfMZk0yRaW1qA+oL0nBCjRtpJz6aqdPg9IW4Pa5JOFI39AGOw+goLJxnjENsmqZ9IPsCTsMk4UE4ABJPoBVK5+4/eQSPCuhUuIGS3I+cyl4o8/Rh1SceuPvXzzfzJGJ5ba9tle3AOhih8zGPIWNzsZCSFAAB8xwTpNUe5g6PE+ExTzm5uknQTNqLCLdBFCp+XKnVnAySAT6CgadwiWFmkCaVjgi3z7KMk/cnJ/JpSEXslws9xHJdWxEklvCJOiVRRkSlBjAx21btv3rPjVDP/akn6nl+HDoozsukhlPpuwY/ke1W/iPB7M2sKs0tuLmJU/Rcm4nTRsvRQMrZJyWbOAW3GdgovMXEI7uOJEnkt1dC/QnDRByd1bXujg5233/NT3I8BF8NhiOxVRlstIxk8zqxyMKx0d+2j6Ym4OXLtrkSTo72hVFlMyxpL04ssiKschzlwgYFRq2+tR3OdnYQSRXAt2t3SUmVYOzhdDIpC4BJmaIHt8jYzigxZCK4sZWkAQNLdrnOfK7MMqT82M/kir14Uvjh6xai3w8ksQY+qq5K/jSQPxSx5ESeOW4trtGVXt3uI48jZGL5VwM5zqzgnK6R23pheE7kLeR4IC3AZQe+JI42oL7RWKzQFFFFAUUUUBRRWGNBGcwcV+GhLhDI5KpHGvd3Y4VfoM+voAaWvMyWFr1J+LTR3V9Ih0QAB0hDA6VjiJxgfzvjVjO1bHPPMkjyxTWxZEhbVFKThZdLYnEa9nHSbbPzBXK9s1KWN5bcYSVreNIbmKQMJJogzANlRKFzgsVVgNROkjt7gnOV+d5uGya7cZgPzwsx6TnfzLkeVgfVRjA9aa3hZ4hi+kmS4lxMz5hjKqqaMfLGQcs3ckHfcYzgmlz4zWUkF4EZ2MYiRYy2N1CjUQAAAzSaicAZ2+lQvIPDZLi8eFNpHjkeMj9sqgvG/bbDgDP/ADfWg6uFZqt+H3F5Lvh8E02esQyy5AHnRmRthsMlc4+tWNqCl3kDS8fhz8lvZyOP+p3VN/x/gap/P8JlDyxqXcuGjGM6tR0KAdsd1bv2BODirNNeZvuJyBgOlFb24wdwTqcsAfpKMe5WqTz7PN+g0EnSCBmA0grpUQxr5d9R13BG3oSe6ig3OEWV7Y8NWSONZHLOC4JZo1J30Y1HJbbTGMkjdthWlwDl29vZNUikIx/UDuVU4J2lKHVIw/4WrAOc7kmrT4Y8QuWtZ2vp4ehEpyoTQVB85cuMZBBbbHelpNzerXrXgumt4zqWGCMZZYwpUHBDKhbJ2x6+g3oNzxP57BmWztAkdrZyrsigBnjOfKOwRW2GO5BNbvNPNDWvE+q0THpTpMVz80bRkeXO3aT+oP3pUTAGQ4YkatjjcgnuB77dvenBz30zFYWrRZvZwqSSO2qRIXYquo7DWc57ELhgNqB6IdqXHijaC5vOGW0gXo9V5ZCcfKgGx9cHOPyKY6Cld4uF4LuxvFYFISRJGRsYw8bMc/Q6dvcCgh/EwIbS7lfqai5ChD5Swlx5/wDl0qCR64qu8k3ZuuIWMaK0ccegIoYkKiDWdWMAszDUTju2PSrz4uRmO0uBAd7h0R/ZdbIGyfTPl/8AOoua3bhN0t2hEiMqCZdKgDYCQIAPKWPnU5/aynuKBv30SvG6uAVZWDA9iMHOfpXOPCmWOOHJyiiTAB1aCWZVZgfUgEqhPZGpoeJHMbNw4Pa+aCZWMs+rSqIB8hPcO7FV0gZ3I27hQcQ4h0LG2jgXRFl2aRlIM0+lRIQCNo49QQZAJ/wCa4Hw1p+HRBSAbe4nhftlkcCcavNgtkEZOQBVv8BeKzEXdlJjTaMAnuCzOGXI2IytUHk3jJC3Y8za3icKud2CSaiv1PlGPY0zPA+yAjvp9szXTjI9VXcf3u1B9cfurriEphWDVFbTmVTHIod1QtGuVdcD9QOQQf2Dt3qn39pHaNa3EtvPDcrexSyiVSyyanbUUlyykgtn5s7ZI3ybjzhbycMt3ljcMjmGLs/V1a3YkvGclSzsdIGSTjO9U/mDmnTBJbXKXMfVIGGLGItkYKmZVkULjIIA7DNBIeMv6ZupdsvFHEp9TqKZH/h1D+Kv3JPLq2w1PmScRRq80gy+dP8ADU/tRRpGkYHvvmqf4n3EDS20T/w4pbad2IyOliRMn3UNoB+j59KvtvxyGNWcOHiLZMqnVg4HzgdvTf6+29Br3fMkTuI1J7sVOR+poyD0hnU2JMDOAM9s0lebuKF+JSREsBAoj/TbJLeZ20L2UmSQjqH5FGRuBVp5nhto7u3uo7RWgimlmkmhjDEsv8PJByU1DXmo3leO3S0ZhKr3d+SZ7ooTHEDlyisRp1lhpG/znPZcUGOWWuJ+I3LBtbJw8qy52VmC4RSNyMnOTvuatngjI6/HRSt+qky5UkZC6AF/AGBn6VVuWeIwWXEomi80F+vwsncskwIXU3fOokHJ75Y+hq5cu8JNtxld95LWcOB2OiaMofvhyKBj1msCs0BRRRQFFFFBg0rfE/nLE4sIw+gIZbt02cQgZ6aH0L7At6A/XZpN2rmXm/i6HiN8yltEk5UuW+ZYl0mMY/YXOfsqj3oPnmrmy6vrZUKxxWiSDpog3GkYC6iBspzjsT7VueFXGzazTTzOyWyRGN3AydRP6arsQX2Y49Apz61f/AnhA/s0zSaX+IY7FewQsmDnv2J/NRfjOUWIpCFQWhiJjQAD9UspbGMZwAuc7aj70C/5r4pZ3zQ9NZYWVn6lxK3Umlzg6mwQNsHbIC9htTo5vlXh/B5Z7NY1lESATKihjq0rrOkbse/3rnF7SXpySqjiNGVXYrgKzZwv09f8dtqd3K063/Lvwn+9aC4EYztmFl0gk/V099iaD58BOM9QXKSOTI7q41ElmIVdZBPfchvuxpvmuZfCTifQurYg5Mk/TYEdlZGyfpnC/wDia6ZFBR4+Fx/F8UKDzubd3GdyFTOMex8399LLjGmSe5X/AHsRTppqPmgYEMyZ2DamGfpj2FM7m2duH3sV8N7efRb3Yx2GW6Uv0CsxU/RhS65htza38JUDVGGgIGpgxA1KTkdnjAG3Ykn3oLJzHbJa8BWQo0iShJJ0XPnLr5Qz5ysaHSDgHIXG2TXP4i2DErgkjGd9vceg37/SnvzZzHby8vxJMrdW4BWKFDhiY2+Y+yDAyTSIVAVLe3cfT7+35zQWTk6w+JvrOMFdAlDNnuI0w7FvQDAb81auXLx+I8fhmxkNK0247RKCF7+wCj71reDHDw0l5KRqKQrEADv+qSrEf9itv9av/gvwmMyXN4oyGZoYz30orZI/JwdvQLQNUVSvFTgvXsbiTLEx20oVAO5LRvn3z+lj7E1dcV53UAkRkb5XUqfsRg/3UCt5y42tzwVHYqWntmkYE7g6CQQP+tdvtWjybx6S4a3VSJC6xrIjdiDHmR2yDqCvkY9j3FV/inL9y9rPAoDNbCOzLgjR5NMqnJPl1dRhv2JUHvkHAoenrlmsrxkjIi6ShREzllUK0glUyAybFcMvvntQTfH+XIy5t7GQTxyOW05b4aJkDHTO6+Qj9q7hlbQDqFVbnjli5QRao5gqQhTJJjpq22r9VcoqknYEgnBJyWzWpzJzWLtXUoSQpjggZQFhA/iSOijSpUBlUdxjUewqLg43dpGsIldU8jrGxDaid0BV8r/KQMfWgmOVbGS1i67gHqMhUKyscaWJ1AElSMA4ODg/imd4UcwWcVloe6t45GnmbptKivguSMqWz2qg8T48MqjYllSLXc3SoFTcIoCiJRqTygaz3yMegph8n+HSpaQi6KyEjqNC0MJVWbzFdRiLnBP83ce1AwI5EkGVKuuxBBBHuDWtxzhUd1byQSjKSqVPuM+o9iDv+K1eXOWLax6nw8Yj6ramx/cABsFHoBUyRQcr8QupoJk1TAPGGt8lhqVIyyDqRNnQCmk4IKnuDkkVscJvJIo8WskTPkBAqeY6mzpfSdJ3bARgTsMYxkMnxsurOMwJLDH1pnB65iV2SNCCdjjVqOFwTjc5qk8Alb4yO2j0wZBZX+YqjKSzLtgzuB/EIwo2XYDIevN3Od1HFJZSKsV0rIC8D+h8xAAHlOw9QckbD1ibLiESRy2zP0F1RZjRWk1SjvoGR32yv86ggZ2rS4jwmdoJJ/hlhtpXMhuDk+RToVVcsS+oknOMuxBJwMjPLjOCsig27xFVedl/h5GAsSHOqVh2OMgHYDuQs0jxpJbvOoiuOtaSyIcKQwmGpm2OklXYkHtkimfDxaJ+NtGSAyQlUOR5iQjsAPXygf8AiaTvGbu36rRslxDCF0zTuolmIJGcamwrMR8zHIzgCpQXa2l0nEYZi0YK9OCXAnmg0rGxUb7Y+UnGrTkelB0GKK87eYOisAQGAIBGDuM7j0P0r0oM0UUUBRRRQfEz6VJxnAJx9q5S4vM7SxS3CZS4kkm6Z8p0PK2rdTnJwe3bSK6Y5yuWi4fdyJ86W8rL9whIpKeLvBlS14VLHsvQWEY+ioy+Ydyd/wClAxfBKLTwiLv5nlO5O2HZABnsAFG1LfxKd5L3iK4+XpgfbTH3z6Z9MelMPwSuddg4yT05tI+3SiO33Yk/cmqNz/FqveIOd11Qp29QseTnPoWA9fSgx4hXMljwhbCcxde4dXKoSzBVOppJJGxl2cKBgAADAG2ahfB7j5hureIyKiF5c5BbIlMCBAMjBLxrvvgMarnMjzcQup7kDKHqMMnAWKIYA37eUDA9TmmVwnkCztOFPxBpFmuIk68cgYiNXQ6lRAMagXAXJ752oK9xG0Wz4lfyBfLZTC4RM4BJZMKduxWVj+BXR4rnbiXEutf3U2nSt3aRy6NiN7ePIb6fOO3t2ropaCseJc0K8LuzP8hiZf8AuOyAfXVilzzrZmJ7EpoimMNv09wwMyah8g8wBGF1YwdWO4pnc9cv/wBoWM1tq0mQAqx7BlOpc/TIFcz8W4tM8zJOGeaICJtRyAYyRjIPlCnOCP8AOgleO3cjW4YiNDjQNBBbeRiysp3VchiT3Ow2AxVP4ZnrLiMSNnIQjIY98FR82/7R37VuS2rl0hjcySSuAI1OfM23c75OQPc79vW8X/Jt9wO5F1GHmtlQdSWPTrVSB1BuCVIPZwOwG43oJjlngTWcMzTho7m6B0wKy5WMKxLyAZ0nU+2+duwwQJbwHv3617btjEQhwF+U6V6esDfBYIpP3qq8UMkWG6bIsxZi8x1S6WOQXRGYs7bKuWy2D6CrJ4GBTd3RUABIY1ODqJJeRv1Gz5pPtsO3puDnoNFFAi+d7WXhrXEUyyScOvJZJRIm5jkkXSyybeudu309a+eWOcJiitNG06KOlE/aciIZMkSsSDgKGYsoGcAk7Cr1412Dy8Hn0AkoUkIH8qsC39Bv+KT3LsbS2qrCyq0qlJpM5mEKnzKm+EVmIGSQSWbYKpJCD5s4qb28kljXHUKodA+bcBQVXZmOATjYsNu1MbknlKza4uoruEvLbi0fplySHZZHJfGAxORkbr2G+N/Xh/CIreK3uJAgnlurZIUx2iVgNK59So1E+wX1JqxcKjReNcXDY1kWsi9ydIQqR/Uj+ooNPnPhNslnOwDLGBqKlgEeZmVUdz88jLqACk6RttsKasXyj7UoueYHkjtrYbm5uYV0+yglzuT6ACm+o2oM0UUUCn8ULctxjhoVIZGkWRFWbdFbIIdl9QO+PUjFUHma7SOa8hjlZw36ZI3llkfYAt+1S3mY+owg7Gm3x3lrXxaC6UqelFLIUL/qFwqomhf5Bn02yT6tS75Q4J12sZ7gIiNOHUduppBbquP3O76UVT2CsR65B08EsAtlBDJGnkhjVo/mQFVUY3G4BHf6Vz54g2S2XF7k6SjsyzQu58uG3Y47t5gQAM+o2rpdaUv/AKhODCS3gmVQZUkEY33YP2QD9x1b/TBoK/yjzgZ7yNelqV0/UhSPWSRqKN32UMc6DsM5Jqx8Z4dKLtL2SzW4FsCTGHAmONxIAQVdVBOEyN8nc4FWHkbhFtYxJaQxFp9C/FSqBlXK6sSuT9ThBnAI2wc1LSwylStlOnUilHV6qlg22emWXGg4I3AONtqCv3/OEd9BElrcNb/EkRrMV84lOcRqnqcjDN2APfJytq5b4g8sZSUBZ4TolUHIzjZlP8rLht9xkg7g1SuJ8KEXFLQZ6SX/AFC8SHDpMsYLMjgZVGVVB0kHIBGMmmJZWMcK6YkWNfZRgZ9zjufrQbNFYFZoCiiig+XUEEEZB7ikXx21VYv7JuC8UyXEktpO+RCxz+nGXIIAZHI2+UgD2y9TVD8ZrSE8NkllxqhB6efVmGnT77nB29VHtQVbwcZ7XiN5YOT8qyhQcoj+UMC22WwVGRkeU4qq808cwLrpgmQ3srK3ceW5BUlTv+xRv7VYuC8Nlt+IcPn1SO0qxx3PbSiMMQAnGQ7adwSSfs1VHn6yexvb1VJ/UZnXAI/TlYP27YB8ufXT+KCt8zcVaaabJwCQXATQNYGD5P2+fO39cnNdF/2XLecBFvKnSme2CadsB1A0nYnYsoP2NcylpLq58iNJJM2AuSSzH1JPqTvmuuOVeGvbWcEEshleKNVZzvkj7+g7fYCgQ5D3djaT4/2iOK4tZQdiwiGUz65CsB9d66E4TOJIInX5XjRhnvgqCP7jSD51sn4eYo28jNcXkyttgoSmlh30n+h2p98Hg6dvCn8kaL/RQKDT5vnkjsbl4TiRIXZCO4IBOa5/4VwUG31XMpaKONp5TsFSRtLiNd8yTMGXLEMq6gBv2f3Odq0thdRr3aGQADOc6T2xvSF5i4ux4bZTKVMUsKRSbAuJoXJJGezMNPmxnCjftQTHgTbwy308rRHqqvkAA6cSHGDnVku3btnZie9PWaJXQqwBVgQQexB2IP4pE+A1l172abXIogjjBVHwkjNqAMgHzdi2Gz5iTTyv7xIY2kkOlEBLE+3+Z+nrtQc28U4TC9zODOXsrSURIzSebpjGqOFBu5UEjWdtIHqRi/8AhJdOt/LEsHRt5rcSRhgBJ+kyRgkA7BtTHfc47neqjacDENm1y5I13kqiIqq6BGz5M385UrsrHCbkd81fPCW7kuby+nZdKqsMKKQQQFDMdzvuWLfkUDQooooPK6dVRmb5QCW+2N/7qTvJ3C+lLxMBFWMiCXo42R5CzhO/yrGwBUnBz7U5JcYOdxjcH2pW8hZkhu7tiWa8u5Ns40pHlVAJOxA7fYe1Bp8Z4gk09lHE2uaG9Q6BvklSz/hEwx9tQ3zmprWp5lcKSddnpkGNgykMp/IPf6Go3wY5YWOW9umYyuLiSCORhuVUjUw+pJ0nG3lNePjFxKW3v7A2Z6d1Isiu42zHlABJnYqDrbLfLgnag9OdwPieGCJys/xK6UCguVIwz4xgYGd/r9KbQpM8HTp8yWimTrv8EdchbUM6XI0ZzgaQN8nOrPcnLnFAUUUUC/4vevBzFahcMt3bNGwP7QjF9SH3JwCPXA9hVKl4vHaytMMrHZXMaxINlSMsY2GM7FkLnO+BpHvVu8Rl6fFeDz5/3zRfTzAAb/ml9y5wxZr2G3kbKzXjEgjJdYUaQlvfJAG/uTQPfgHFBcwJMqNGsmSgf5imTpYj01DDY7gGqpzSnxPGLK2c4hgie8f/AJmVtCDPoAxzV5RcDYYpWc1XCQ8bzPqHVhjWAnJjZAW1pjG7h98exG29AweFcN6DS4fUksjSgEeYM5yw1Z8y57DAwPcYx58C4e0EXTbBJklckb51OzAn67/jFe9hcjoqc5wu3pkDtnPqRj+tV/jHEPh5Dchj5lCGIgkOACVCkbo2T3AO3ptQV3xg4uIEtSRmcXEbx6fmXSwJI3wMjy799R9iRZ7fm6V5Yofg7iKSQlmEgUhYlwCwKOc+ZkH/AHZ9KUXFx8TJLczF+yBjndQSDiMMMatG2NwNe+SPM7OBcHkilMskwn1RIinp6GGCzEnBxvkeg+UUE4jZGfevqiigKKKKDBpWeM18hmsIJDiESmeVcfMkYJx7Y7jBO+oU0zS38aOWJLqGKaFC0kGvXjf9IqdQCjdiG0kD6H6UFGtOaLu7jnWBFMq/7ZKSTkCJkdVGBux0IgA20q3rnOz4mwLxVbC7t8YuInU7jKuCoCNv/O+D9FzSusOItE2qNirBhhkJyMeoPrkZGCMEHcVL8R5luGs4bSUMOjIJYmyVYROoKqqhR5f3Bs53oJHwp4nbWM7XlzDM6L+msqKGSJ2x3HfVp2yO2e1P6fnixWz+M66mA9iPmJ/lCd9X0I29cVzJdWkciwxwMOpISxQOdAyWwHDDCuqgZIOCMeua3LDk+Y4ZA0wAziNWK5IOCXwBtjcbGglvEO6F1Il8rPpuXfRBJJkokaqjbDIQGQNgZ7V0TyvO0lnbu4wzwxk/cqK5Ct7GQzdMjQdWliQdK74OcA7D6V0nwTn6wigji68szxqELdF9TFQBqxp2FBfSK505v5VaKHiNshwlnMt5FHpGDFMAjYbv5Qo2/wCU+tPfhXHI7gEqsiAEAGRCmr/p1Y1filxzVM15ezGLQYDCLPUWCmaYSdUohJGvBHT27F2ycZoI3/01pgXze5gHbbYSnY++/b7U472wSbR1F1CNg4BJxqHYkDZsdxn1wfQVz3yiLqLiKrbs7W8ExnlSNdlDrjRISQCxUFcE7YJpmzc/XTuEtuHvJnIBZyMHb0VCMfdh2oKFz71FtA7FOiOJXy43yWMspy3uPLjT+T6YvHgTZaOGtMe9xNI/4U6B/epquz8CF3EHvLkQxxXd0xt449TNI0paRdWv08y5A2BO9VPi93HbuX4Y15axsThfiNMYOM50aWznfYt/Sg6UzWa525P8XLu1LrdA3qMRg9QCRMDfAx5gdtjjf19KevAuKme3jlkToNINXSdgWUZ21exK4OPTOKCTakvwDVBe8QtgD8PDdB41znDOCSoBO4Ixge9OSSUaS3cAZ23z9velRHdLcTy3MOEa4eGRE2LkorIC2flJ3yvpoxnOaCV8DrlnsrgH5UvJlQ+uDpY5/LHf61A+MnB+vxbhalQyykqwPYqjqz//AKE1q8BvuIcGtYFjjF3AAWmhEeiSNmOW0uGJfBz+3t6Ab1KJzvHf8QhPTkhihR1jMiNqknl0qFUgYXSARuRnNBtcq8PV+Y72Ugj4e3hRR6eZFGR+FP8AWmgKT/GOI3UNx8ZbSxxFo1WWKVcghCSC+Gz1PMwztsAPSpXk/wAUzdXYs5YF6rE4lgcPCF0a8s2diPlOMjNAzKK8JLyNe7oPuw/1r0LjGc7d8+lBQPFy2Zm4cyDzJeKw9vKjyYP36dU3kPh3w/EWu5GUW1mkscjs3yyaUdm+x6uPfY+1Wvj3NsDzxTyYFjauzJLne4uArIFhXPmRAzkudiaWgkvLq5uVtoX6VwGV441zHGJBsZGOAGGoN6HYfgOkY2BGR2O9aXGeEQXUZjnjSRT6MoOD7jI7/wClab8x2kKhGuIyygKVQ62yAP2Jlv7q2I+OQtEZFcEAE6eznHoFODk42FAp7zmC94WXs1e3uo4F/jMXDRhjskoHzykHZUOrscV9/wBtTXxkX4WVWjAGkozgMVzrIwN2ztqPlHpVOgsZdU120Mi6p2LdRtEgeRm0iJm8oyDvIAxGn0BFXE2bCJrsKlwroFZVjOEUHGuOM4MxVckFzuRlR5sEA2sClY7hZhbwlZHQKNRXO8lwUYlYx3IwC2T6A4cltKrKrIQVYAqR2I9CPpilVwCyuNcPw/y5MiYfUJRpVetdORqZd28jYbPlGNJYWHlm5trIi3jM0zSzuhcL5BIMsyRpnyRKdXYYG+STvQXmisVmgKKKKArDCs0UCU518GZJbl57KRBHIxZ4WJUgn5umcEHO5wcYr1i8HY0hLXAlupmwFSJlQJ6DU74GlQANgB7A05cUYoEX/wC1YLR1jZrW2lyPVZ5+5Iw0wODjf9OMH6mvea1WYFVjmlwSTJOxVBg5BAly4IHosQ+maclxYowYFR5xhiNmP5G/pVS/9m3EjHqXKQx5OFtoQHx9ZZtZzj1AH4oF/acro+TJhVG2tdRUEZP8SVgh3PqmRW1wy3tASqSF9JGRCXcj3Gi2G5+60xrLkKxRtbQ9eX/i3DGV+2O8hOPsABVkjiCgBQFA7AbAfYCgVXE+CuYpJLSK7a4KnpMIxEit6EiRw35wTS8mhutDXDq9svDtNvBHkq6TvuCBjB762YnfI3IwK6axVc5v5Ti4iIUlZlSKXqFV21+UqVY+xB7jf/IEhwLiaWiO099OpncsILONDMwUBVeRzgqrLggA75z6mvsc13GvEVjICd2e6e4kx/2l9OPsB37V0XBCEUKoCqoAAHYADAA+mK0Lzl20mYtJbQuzHJZo1JP3OM0HOE/ALq4LSsTH1N2SLSEyR3Iede/qcV7x8sbDUQ5H/FmiwMZ2wZiMfiugxyrYjGLS327fpL/pWzHwO2X5beBftGo/yoOebbkxXYFhGGX5ibi3UHt8oEm/rufpUueWpMYS4iTYj/5cIP0OzHJ7/wBaef8AZcH/AAYv/Bf9K+k4bCO0UY+yL/pQKPh9rfouFvht8mLyMqo9Mqcg1vS+Hb3IYyfASGTcyKgEgPqweFEJOSe53pktwa3PeCH/AO2v+leTcu2hOTawZ9+kuf8ACgWvB+Q+NQMV+MtZIwMIZA7NgDAyNIxsAN2OMetaFryhxuV3e4W3ZyfKZZnEaYGPIkQJGTvnYj6U7FXAx7UYoEHxDkIJJ/tMxdtRLRxW1xKnp2kLZB+uTXpFwO0ibyRX5J76bcgkH0z0jkbep2p8YrU4jw5Z1Cs0igHP6cjIfyUINAp4rC23JsuI/XKvv+RCDj7V48StZZYZI7T4yMsoRo5XnKFAQWXDR5GR5crgimN/7Kt/+Jef/m3H/wDWpbh/C0hzpaU5GP1JXf8AprY4oFRxvl/iN6YlNpbhIlAjXDqF27ZLgaR9s/QVtxclXVtb/qOZsknpQp1WLE52EpWMdvmIHt7U2MVnFAnE5EvZzkRmJWIOJ5sHvndYQR+MD7158S5LjhbQ6XNw4GSYIsRj938SeQL/AEJpocf5ktrIIZ5NJkbTGgBLu2wwqjc7kb9hkZIqi82cwSXyy2SxPGGKpJHpzOd9WNWOjEuy5kLNgHYZ7BG/2M1sjmW0jkimwUadY5WQgYICq4TG+ffuM4xijcWuLmGZlWS6NqpGAi5cAAAB2Gk6Mb7NjI996a3KXK8UkhYRiCGNVQpBqWC4kwC0oyTqVdlBGDkMckYzMQ8zRREiKD9EOV1hkUswOltERPUYhgRuMnTtnbIJDhfGIi6fCvcdUKzuwYxhcAZ2MxBzl9+/y9zmrTwm6m6y65+kZHEepJDLcEliuTqwihdDEkk7afKcg0xOYOSfibsXUdw1u/SMTaI0bUCcnUXBz7dvStWDwxtsETT3Myt86akiRjnO4hRGODvgsRQZ5G4XctEZJb6d3WWZMhlZGVXZVIyCN1AO3vV3jQgYJLfU4/yArW4TwuK2iEUCCONc4Udtzkn7kmtygKKKKDyuZgiFmOAoyfX+4bn7CqPYeIDfrvLazC2hneM3AChUVSFy6MwfY7sdO1Xxqp1hy5LJ10mAjtZbh5jDkGWTUQ2mVlJUJrBOlc5GkEjcENy252tpJI1TqFJWKRzFcRMwBOELEFgf5lBXfGalL7jlvC2mWaONsA4ZgDgnAJz7n/P2qo8v+HIhhlgnkWeKYEHK/qoA+qMJKMNhRvj0btivTgvIzJBCGmkSTRILknDySl9IJMhyQQiaAw3CsQMZoJgc62haZdZ/RZlJ0nS5VA5Eb/KxxnbOfKa+LfnuxeVYll1MxA8qkoGKM+kuBpBCoTjO1R9pyOotrqM5MkhnETMxKqsgOkqvyodJCkgZ27198e5FFypHWeNmmWUsmzACHoMqnHYrn09TQesXP0Ek0UMCPK0saS5yiBUfdS3UcEkr5tIBOKsVrxGOQAq2QwJXuNSjHmXOMruNxtuKXPCfCbTDhrl1eSBI5cxxucqMeVmUlV0hQFHoO+5qZ4ry1eOrSzXZkZYnjMVvEqGWM4JTzucO2nGoYxmgtdhxNJi3TyyKcdTHkYjY6D+7BGMjbOfaqzzzzDNbXFmkbxRJI8hkklPk0pGx0kAatzpwR66R6178g8uS2iStIdAmYMlqrM0UCgHyozHJJ7nsM9hW1xfgTS39tcjBEUU6b76WfSUcKdsjDD38woImx8QQ1tJI8DCaF4YnTOlTJK2EwX8yKQVYlgMasHcGtmDn2NmtEaMq11JKg8wIAQNh1YDDq7KFU7ZzkZxUJf8AhBbyLjqOpdVMz6mLSShwxlwTp8wMmxBA1DAGK9Lnw4+JiuPiytxc6lW3mfYiKMKUV1UYXLaw2BuGNBLSeI1qIUl0zMHRn0pGXZQsgiIfRkKSx2zWqfEQDUWgZFR5gQ5Ctoj6ahvMcKTLIqnJ2qO4f4YfDCZYWTTPFEp1E7Ok3U9uxTb7j0zX1f8AhhHcyzGVUCyNL+oN5TqlilUg+mAJI/p6ZyaCWfxEgW3Mrxv1M6ViXzB3LaVVJSApLAhwNjpIOKkrDm+B4ZZZA0HQk6UqPhmV9sDMZYHOodj9O9QPG/DgTQlTPJNJ1klAlIEeQUDEhV3YxLpJ7ewGa3OJ8iqJBLaEREMjiFv/AIwdF0LKY1GWZV/bqAJAJ7UFk4LxRbmFZkBCPupJU5HofKTj7Hf6VXuF86xmWSOd0T9a6AYsFCxwMiDOTklic/1qZ4BwJbWFo9RcyOzyPgLlm+YhUwEH0H+NUTg3IC/FyP0xGUlmZJWQPlhOrx51bt5OxoL5w/mW1mRXjmQrJI8aHIGp1zqC++wJ+2/asX/McMTxx+eR5VLosSM+pR3YFRjG49fUe9UpPCeNI8Ruet1y7TM2WMbBgSFxoD4bcBQGCgGpW95Ik6lo8TwMbdZFZ54y27uJA0SIyKhDZx6AEDfFBsyeIVsuotHcAByiHp6uppkMTFFUlsK4OcgHbbNSZ5qtlQtK/RCrqbqjQVBzp1Z7FsHAO5wdtqpUPh5dx6k6tvOks/VJmjLaCrs67BhrQ5OUyMM+Qe+dw8j3i29xAs9sYp2MnT6BXDag2lWEh0p5QNw2BQXK35gtpEMiTxNGGClw406iM4znGcb1u2lysiB1yVPYkEZHvggHFULjXJ7Yl6rGW065uUt4EIuOqw0qOoHC6VY6hsOwycCrXypb3Mdsq3T9SbckkgkAnyqzKAHZRgFgBkig1bPmQtcNEyYHXliVs9hHEshLZ9yTUzb8QikJCSRvpALaWBwDuCcHbNL/AItyRLJe9dAxBuXdkeVhC8ZhTYqM4zICpOk5AwcitPjfh87yXcuZAzwx/wAEhEl8zmSIxjOVwF2O57Z3NAx+LcLguomimjSWNxuGGR9CD6H1yKq3CeTGhc9e6ae1QYijfvpzkJM5/iIp7A/nOBjd5T4TdRSStOygNkKquzK3mJVtBAEWlNKBF22OSapHMPLN78Ok0wLSK8InRCJjcMZUy5Q4XQpC6U9AWzigbkUi4GkrjsMEY+wry+HiVi+mNXYgFsAMT6DPcmqLwWG76rarFnRVj6LS9GIRv5tTCJCwznSdQGdh7Vi55DkkFsJ2WTRKhlMRaNnIWTMrPr1a9TLjTjAz9gF9kvI17ugGrTuwHm/l7/N9O9fVvco66kZWXLDIORlSVIz9GBH4qk2HI0seteuHjcyqTIuuULJIzsytsBIwbBOD8orX4VyZPHCi9abHXZ5IGIKA6pBrU98bpJpyRkE9zQMEzDIGRk/WtbiHE4oE6ksiomQNRPcnsB7k+wqpcK5XvEtZLd5IQJoVj6gBEsQ6YQqCNmAbJHbuaOJcszsEywa7JylxGDHHAFQJkKWYuSDnQcgkt8ooLyKK+Y1wBk5OO/v9aKD7ooooCsAUUUGaxRRQGKzRRQFFFFAUUUUBWAKKKDNFFFBg0YoooCs0UUAaKKKDGKAKKKDNYxRRQAFBFFFBnFYIoooMisYoooDFGKKKDNFFFB//2Q=="/>
          <p:cNvSpPr/>
          <p:nvPr/>
        </p:nvSpPr>
        <p:spPr>
          <a:xfrm>
            <a:off x="460376" y="213783"/>
            <a:ext cx="304799" cy="406401"/>
          </a:xfrm>
          <a:prstGeom prst="rect">
            <a:avLst/>
          </a:prstGeom>
          <a:noFill/>
          <a:ln>
            <a:noFill/>
          </a:ln>
        </p:spPr>
        <p:txBody>
          <a:bodyPr wrap="square" lIns="121900" tIns="60933" rIns="121900" bIns="60933" anchor="t" anchorCtr="0">
            <a:noAutofit/>
          </a:bodyPr>
          <a:lstStyle/>
          <a:p>
            <a:pPr>
              <a:buClr>
                <a:srgbClr val="000000"/>
              </a:buClr>
            </a:pPr>
            <a:endParaRPr sz="1867">
              <a:solidFill>
                <a:srgbClr val="000000"/>
              </a:solidFill>
              <a:latin typeface="Arial"/>
              <a:ea typeface="Arial"/>
              <a:cs typeface="Arial"/>
              <a:sym typeface="Arial"/>
            </a:endParaRPr>
          </a:p>
        </p:txBody>
      </p:sp>
      <p:pic>
        <p:nvPicPr>
          <p:cNvPr id="596" name="Shape 596" descr="http://www.greenreport.it/wp-content/uploads/2013/08/razionalit%C3%A0-robot-intelligenza-homo-oeconomicus-disoccupazione-tecnologica.jpg"/>
          <p:cNvPicPr preferRelativeResize="0"/>
          <p:nvPr/>
        </p:nvPicPr>
        <p:blipFill rotWithShape="1">
          <a:blip r:embed="rId3">
            <a:alphaModFix/>
          </a:blip>
          <a:srcRect/>
          <a:stretch/>
        </p:blipFill>
        <p:spPr>
          <a:xfrm>
            <a:off x="7282515" y="1793682"/>
            <a:ext cx="1688232" cy="2317971"/>
          </a:xfrm>
          <a:prstGeom prst="rect">
            <a:avLst/>
          </a:prstGeom>
          <a:noFill/>
          <a:ln>
            <a:noFill/>
          </a:ln>
        </p:spPr>
      </p:pic>
      <p:grpSp>
        <p:nvGrpSpPr>
          <p:cNvPr id="597" name="Shape 597"/>
          <p:cNvGrpSpPr/>
          <p:nvPr/>
        </p:nvGrpSpPr>
        <p:grpSpPr>
          <a:xfrm>
            <a:off x="5883565" y="1487444"/>
            <a:ext cx="702860" cy="1002031"/>
            <a:chOff x="3955900" y="2984500"/>
            <a:chExt cx="414000" cy="422525"/>
          </a:xfrm>
        </p:grpSpPr>
        <p:sp>
          <p:nvSpPr>
            <p:cNvPr id="598" name="Shape 598"/>
            <p:cNvSpPr/>
            <p:nvPr/>
          </p:nvSpPr>
          <p:spPr>
            <a:xfrm>
              <a:off x="3955900" y="2984500"/>
              <a:ext cx="315700" cy="315674"/>
            </a:xfrm>
            <a:custGeom>
              <a:avLst/>
              <a:gdLst/>
              <a:ahLst/>
              <a:cxnLst/>
              <a:rect l="0" t="0" r="0" b="0"/>
              <a:pathLst>
                <a:path w="120000" h="120000" extrusionOk="0">
                  <a:moveTo>
                    <a:pt x="59885" y="9284"/>
                  </a:moveTo>
                  <a:lnTo>
                    <a:pt x="65216" y="9750"/>
                  </a:lnTo>
                  <a:lnTo>
                    <a:pt x="70091" y="10444"/>
                  </a:lnTo>
                  <a:lnTo>
                    <a:pt x="74966" y="11603"/>
                  </a:lnTo>
                  <a:lnTo>
                    <a:pt x="79613" y="13466"/>
                  </a:lnTo>
                  <a:lnTo>
                    <a:pt x="84022" y="15547"/>
                  </a:lnTo>
                  <a:lnTo>
                    <a:pt x="88194" y="18104"/>
                  </a:lnTo>
                  <a:lnTo>
                    <a:pt x="92147" y="20888"/>
                  </a:lnTo>
                  <a:lnTo>
                    <a:pt x="95853" y="24138"/>
                  </a:lnTo>
                  <a:lnTo>
                    <a:pt x="99103" y="27854"/>
                  </a:lnTo>
                  <a:lnTo>
                    <a:pt x="101887" y="31798"/>
                  </a:lnTo>
                  <a:lnTo>
                    <a:pt x="104444" y="35980"/>
                  </a:lnTo>
                  <a:lnTo>
                    <a:pt x="106534" y="40389"/>
                  </a:lnTo>
                  <a:lnTo>
                    <a:pt x="108387" y="45027"/>
                  </a:lnTo>
                  <a:lnTo>
                    <a:pt x="109547" y="49902"/>
                  </a:lnTo>
                  <a:lnTo>
                    <a:pt x="110478" y="54777"/>
                  </a:lnTo>
                  <a:lnTo>
                    <a:pt x="110706" y="60118"/>
                  </a:lnTo>
                  <a:lnTo>
                    <a:pt x="110478" y="65222"/>
                  </a:lnTo>
                  <a:lnTo>
                    <a:pt x="109547" y="70325"/>
                  </a:lnTo>
                  <a:lnTo>
                    <a:pt x="108387" y="75200"/>
                  </a:lnTo>
                  <a:lnTo>
                    <a:pt x="106534" y="79847"/>
                  </a:lnTo>
                  <a:lnTo>
                    <a:pt x="104444" y="84257"/>
                  </a:lnTo>
                  <a:lnTo>
                    <a:pt x="101887" y="88429"/>
                  </a:lnTo>
                  <a:lnTo>
                    <a:pt x="99103" y="92145"/>
                  </a:lnTo>
                  <a:lnTo>
                    <a:pt x="95853" y="95861"/>
                  </a:lnTo>
                  <a:lnTo>
                    <a:pt x="92147" y="99111"/>
                  </a:lnTo>
                  <a:lnTo>
                    <a:pt x="88194" y="102124"/>
                  </a:lnTo>
                  <a:lnTo>
                    <a:pt x="84022" y="104680"/>
                  </a:lnTo>
                  <a:lnTo>
                    <a:pt x="79613" y="106771"/>
                  </a:lnTo>
                  <a:lnTo>
                    <a:pt x="74966" y="108396"/>
                  </a:lnTo>
                  <a:lnTo>
                    <a:pt x="70091" y="109783"/>
                  </a:lnTo>
                  <a:lnTo>
                    <a:pt x="65216" y="110477"/>
                  </a:lnTo>
                  <a:lnTo>
                    <a:pt x="59885" y="110715"/>
                  </a:lnTo>
                  <a:lnTo>
                    <a:pt x="54773" y="110477"/>
                  </a:lnTo>
                  <a:lnTo>
                    <a:pt x="49670" y="109783"/>
                  </a:lnTo>
                  <a:lnTo>
                    <a:pt x="44795" y="108396"/>
                  </a:lnTo>
                  <a:lnTo>
                    <a:pt x="40158" y="106771"/>
                  </a:lnTo>
                  <a:lnTo>
                    <a:pt x="35749" y="104680"/>
                  </a:lnTo>
                  <a:lnTo>
                    <a:pt x="31567" y="102124"/>
                  </a:lnTo>
                  <a:lnTo>
                    <a:pt x="27852" y="99111"/>
                  </a:lnTo>
                  <a:lnTo>
                    <a:pt x="24146" y="95861"/>
                  </a:lnTo>
                  <a:lnTo>
                    <a:pt x="20896" y="92145"/>
                  </a:lnTo>
                  <a:lnTo>
                    <a:pt x="17874" y="88429"/>
                  </a:lnTo>
                  <a:lnTo>
                    <a:pt x="15327" y="84257"/>
                  </a:lnTo>
                  <a:lnTo>
                    <a:pt x="13237" y="79847"/>
                  </a:lnTo>
                  <a:lnTo>
                    <a:pt x="11612" y="75200"/>
                  </a:lnTo>
                  <a:lnTo>
                    <a:pt x="10215" y="70325"/>
                  </a:lnTo>
                  <a:lnTo>
                    <a:pt x="9521" y="65222"/>
                  </a:lnTo>
                  <a:lnTo>
                    <a:pt x="9293" y="60118"/>
                  </a:lnTo>
                  <a:lnTo>
                    <a:pt x="9521" y="54777"/>
                  </a:lnTo>
                  <a:lnTo>
                    <a:pt x="10215" y="49902"/>
                  </a:lnTo>
                  <a:lnTo>
                    <a:pt x="11612" y="45027"/>
                  </a:lnTo>
                  <a:lnTo>
                    <a:pt x="13237" y="40389"/>
                  </a:lnTo>
                  <a:lnTo>
                    <a:pt x="15327" y="35980"/>
                  </a:lnTo>
                  <a:lnTo>
                    <a:pt x="17874" y="31798"/>
                  </a:lnTo>
                  <a:lnTo>
                    <a:pt x="20896" y="27854"/>
                  </a:lnTo>
                  <a:lnTo>
                    <a:pt x="24146" y="24138"/>
                  </a:lnTo>
                  <a:lnTo>
                    <a:pt x="27852" y="20888"/>
                  </a:lnTo>
                  <a:lnTo>
                    <a:pt x="31567" y="18104"/>
                  </a:lnTo>
                  <a:lnTo>
                    <a:pt x="35749" y="15547"/>
                  </a:lnTo>
                  <a:lnTo>
                    <a:pt x="40158" y="13466"/>
                  </a:lnTo>
                  <a:lnTo>
                    <a:pt x="44795" y="11603"/>
                  </a:lnTo>
                  <a:lnTo>
                    <a:pt x="49670" y="10444"/>
                  </a:lnTo>
                  <a:lnTo>
                    <a:pt x="54773" y="9750"/>
                  </a:lnTo>
                  <a:lnTo>
                    <a:pt x="59885" y="9284"/>
                  </a:lnTo>
                  <a:close/>
                  <a:moveTo>
                    <a:pt x="59885" y="0"/>
                  </a:moveTo>
                  <a:lnTo>
                    <a:pt x="56864" y="228"/>
                  </a:lnTo>
                  <a:lnTo>
                    <a:pt x="53851" y="465"/>
                  </a:lnTo>
                  <a:lnTo>
                    <a:pt x="50829" y="693"/>
                  </a:lnTo>
                  <a:lnTo>
                    <a:pt x="47817" y="1397"/>
                  </a:lnTo>
                  <a:lnTo>
                    <a:pt x="45033" y="2090"/>
                  </a:lnTo>
                  <a:lnTo>
                    <a:pt x="42248" y="2784"/>
                  </a:lnTo>
                  <a:lnTo>
                    <a:pt x="39464" y="3715"/>
                  </a:lnTo>
                  <a:lnTo>
                    <a:pt x="36670" y="4875"/>
                  </a:lnTo>
                  <a:lnTo>
                    <a:pt x="33886" y="6034"/>
                  </a:lnTo>
                  <a:lnTo>
                    <a:pt x="31339" y="7431"/>
                  </a:lnTo>
                  <a:lnTo>
                    <a:pt x="28783" y="8819"/>
                  </a:lnTo>
                  <a:lnTo>
                    <a:pt x="26464" y="10216"/>
                  </a:lnTo>
                  <a:lnTo>
                    <a:pt x="21818" y="13694"/>
                  </a:lnTo>
                  <a:lnTo>
                    <a:pt x="17646" y="17638"/>
                  </a:lnTo>
                  <a:lnTo>
                    <a:pt x="13702" y="21819"/>
                  </a:lnTo>
                  <a:lnTo>
                    <a:pt x="10215" y="26457"/>
                  </a:lnTo>
                  <a:lnTo>
                    <a:pt x="8590" y="29014"/>
                  </a:lnTo>
                  <a:lnTo>
                    <a:pt x="7203" y="31570"/>
                  </a:lnTo>
                  <a:lnTo>
                    <a:pt x="5806" y="34117"/>
                  </a:lnTo>
                  <a:lnTo>
                    <a:pt x="4646" y="36673"/>
                  </a:lnTo>
                  <a:lnTo>
                    <a:pt x="3715" y="39458"/>
                  </a:lnTo>
                  <a:lnTo>
                    <a:pt x="2793" y="42242"/>
                  </a:lnTo>
                  <a:lnTo>
                    <a:pt x="1862" y="45027"/>
                  </a:lnTo>
                  <a:lnTo>
                    <a:pt x="1168" y="48049"/>
                  </a:lnTo>
                  <a:lnTo>
                    <a:pt x="703" y="50833"/>
                  </a:lnTo>
                  <a:lnTo>
                    <a:pt x="237" y="53846"/>
                  </a:lnTo>
                  <a:lnTo>
                    <a:pt x="9" y="56868"/>
                  </a:lnTo>
                  <a:lnTo>
                    <a:pt x="9" y="60118"/>
                  </a:lnTo>
                  <a:lnTo>
                    <a:pt x="9" y="63131"/>
                  </a:lnTo>
                  <a:lnTo>
                    <a:pt x="237" y="66153"/>
                  </a:lnTo>
                  <a:lnTo>
                    <a:pt x="703" y="69166"/>
                  </a:lnTo>
                  <a:lnTo>
                    <a:pt x="1168" y="72188"/>
                  </a:lnTo>
                  <a:lnTo>
                    <a:pt x="1862" y="74972"/>
                  </a:lnTo>
                  <a:lnTo>
                    <a:pt x="2793" y="77985"/>
                  </a:lnTo>
                  <a:lnTo>
                    <a:pt x="3715" y="80769"/>
                  </a:lnTo>
                  <a:lnTo>
                    <a:pt x="4646" y="83326"/>
                  </a:lnTo>
                  <a:lnTo>
                    <a:pt x="5806" y="86110"/>
                  </a:lnTo>
                  <a:lnTo>
                    <a:pt x="7203" y="88667"/>
                  </a:lnTo>
                  <a:lnTo>
                    <a:pt x="8590" y="91214"/>
                  </a:lnTo>
                  <a:lnTo>
                    <a:pt x="10215" y="93542"/>
                  </a:lnTo>
                  <a:lnTo>
                    <a:pt x="13702" y="98180"/>
                  </a:lnTo>
                  <a:lnTo>
                    <a:pt x="17646" y="102361"/>
                  </a:lnTo>
                  <a:lnTo>
                    <a:pt x="21818" y="106305"/>
                  </a:lnTo>
                  <a:lnTo>
                    <a:pt x="26464" y="109783"/>
                  </a:lnTo>
                  <a:lnTo>
                    <a:pt x="28783" y="111408"/>
                  </a:lnTo>
                  <a:lnTo>
                    <a:pt x="31339" y="112805"/>
                  </a:lnTo>
                  <a:lnTo>
                    <a:pt x="33886" y="114193"/>
                  </a:lnTo>
                  <a:lnTo>
                    <a:pt x="36670" y="115352"/>
                  </a:lnTo>
                  <a:lnTo>
                    <a:pt x="39464" y="116284"/>
                  </a:lnTo>
                  <a:lnTo>
                    <a:pt x="42248" y="117215"/>
                  </a:lnTo>
                  <a:lnTo>
                    <a:pt x="45033" y="118137"/>
                  </a:lnTo>
                  <a:lnTo>
                    <a:pt x="47817" y="118840"/>
                  </a:lnTo>
                  <a:lnTo>
                    <a:pt x="50829" y="119296"/>
                  </a:lnTo>
                  <a:lnTo>
                    <a:pt x="53851" y="119762"/>
                  </a:lnTo>
                  <a:lnTo>
                    <a:pt x="56864" y="120000"/>
                  </a:lnTo>
                  <a:lnTo>
                    <a:pt x="63135" y="120000"/>
                  </a:lnTo>
                  <a:lnTo>
                    <a:pt x="66148" y="119762"/>
                  </a:lnTo>
                  <a:lnTo>
                    <a:pt x="69170" y="119296"/>
                  </a:lnTo>
                  <a:lnTo>
                    <a:pt x="71954" y="118840"/>
                  </a:lnTo>
                  <a:lnTo>
                    <a:pt x="74966" y="118137"/>
                  </a:lnTo>
                  <a:lnTo>
                    <a:pt x="77751" y="117215"/>
                  </a:lnTo>
                  <a:lnTo>
                    <a:pt x="80535" y="116284"/>
                  </a:lnTo>
                  <a:lnTo>
                    <a:pt x="83319" y="115352"/>
                  </a:lnTo>
                  <a:lnTo>
                    <a:pt x="85875" y="114193"/>
                  </a:lnTo>
                  <a:lnTo>
                    <a:pt x="88432" y="112805"/>
                  </a:lnTo>
                  <a:lnTo>
                    <a:pt x="90978" y="111408"/>
                  </a:lnTo>
                  <a:lnTo>
                    <a:pt x="93535" y="109783"/>
                  </a:lnTo>
                  <a:lnTo>
                    <a:pt x="98181" y="106305"/>
                  </a:lnTo>
                  <a:lnTo>
                    <a:pt x="102353" y="102361"/>
                  </a:lnTo>
                  <a:lnTo>
                    <a:pt x="106297" y="98180"/>
                  </a:lnTo>
                  <a:lnTo>
                    <a:pt x="109784" y="93542"/>
                  </a:lnTo>
                  <a:lnTo>
                    <a:pt x="111171" y="91214"/>
                  </a:lnTo>
                  <a:lnTo>
                    <a:pt x="112568" y="88667"/>
                  </a:lnTo>
                  <a:lnTo>
                    <a:pt x="113956" y="86110"/>
                  </a:lnTo>
                  <a:lnTo>
                    <a:pt x="115115" y="83326"/>
                  </a:lnTo>
                  <a:lnTo>
                    <a:pt x="116284" y="80769"/>
                  </a:lnTo>
                  <a:lnTo>
                    <a:pt x="117206" y="77985"/>
                  </a:lnTo>
                  <a:lnTo>
                    <a:pt x="118137" y="74972"/>
                  </a:lnTo>
                  <a:lnTo>
                    <a:pt x="118603" y="72188"/>
                  </a:lnTo>
                  <a:lnTo>
                    <a:pt x="119296" y="69166"/>
                  </a:lnTo>
                  <a:lnTo>
                    <a:pt x="119524" y="66153"/>
                  </a:lnTo>
                  <a:lnTo>
                    <a:pt x="119762" y="63131"/>
                  </a:lnTo>
                  <a:lnTo>
                    <a:pt x="119990" y="60118"/>
                  </a:lnTo>
                  <a:lnTo>
                    <a:pt x="119762" y="56868"/>
                  </a:lnTo>
                  <a:lnTo>
                    <a:pt x="119524" y="53846"/>
                  </a:lnTo>
                  <a:lnTo>
                    <a:pt x="119296" y="50833"/>
                  </a:lnTo>
                  <a:lnTo>
                    <a:pt x="118603" y="48049"/>
                  </a:lnTo>
                  <a:lnTo>
                    <a:pt x="118137" y="45027"/>
                  </a:lnTo>
                  <a:lnTo>
                    <a:pt x="117206" y="42242"/>
                  </a:lnTo>
                  <a:lnTo>
                    <a:pt x="116284" y="39458"/>
                  </a:lnTo>
                  <a:lnTo>
                    <a:pt x="115115" y="36673"/>
                  </a:lnTo>
                  <a:lnTo>
                    <a:pt x="113956" y="34117"/>
                  </a:lnTo>
                  <a:lnTo>
                    <a:pt x="112568" y="31570"/>
                  </a:lnTo>
                  <a:lnTo>
                    <a:pt x="111171" y="29014"/>
                  </a:lnTo>
                  <a:lnTo>
                    <a:pt x="109784" y="26457"/>
                  </a:lnTo>
                  <a:lnTo>
                    <a:pt x="106297" y="21819"/>
                  </a:lnTo>
                  <a:lnTo>
                    <a:pt x="102353" y="17638"/>
                  </a:lnTo>
                  <a:lnTo>
                    <a:pt x="98181" y="13694"/>
                  </a:lnTo>
                  <a:lnTo>
                    <a:pt x="93535" y="10216"/>
                  </a:lnTo>
                  <a:lnTo>
                    <a:pt x="90978" y="8819"/>
                  </a:lnTo>
                  <a:lnTo>
                    <a:pt x="88432" y="7431"/>
                  </a:lnTo>
                  <a:lnTo>
                    <a:pt x="85875" y="6034"/>
                  </a:lnTo>
                  <a:lnTo>
                    <a:pt x="83319" y="4875"/>
                  </a:lnTo>
                  <a:lnTo>
                    <a:pt x="80535" y="3715"/>
                  </a:lnTo>
                  <a:lnTo>
                    <a:pt x="77751" y="2784"/>
                  </a:lnTo>
                  <a:lnTo>
                    <a:pt x="74966" y="2090"/>
                  </a:lnTo>
                  <a:lnTo>
                    <a:pt x="71954" y="1397"/>
                  </a:lnTo>
                  <a:lnTo>
                    <a:pt x="69170" y="693"/>
                  </a:lnTo>
                  <a:lnTo>
                    <a:pt x="66148" y="465"/>
                  </a:lnTo>
                  <a:lnTo>
                    <a:pt x="63135" y="228"/>
                  </a:lnTo>
                  <a:lnTo>
                    <a:pt x="59885" y="0"/>
                  </a:lnTo>
                  <a:close/>
                </a:path>
              </a:pathLst>
            </a:custGeom>
            <a:solidFill>
              <a:srgbClr val="DFA2A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599" name="Shape 599"/>
            <p:cNvSpPr/>
            <p:nvPr/>
          </p:nvSpPr>
          <p:spPr>
            <a:xfrm>
              <a:off x="3992525" y="3021125"/>
              <a:ext cx="242425" cy="242425"/>
            </a:xfrm>
            <a:custGeom>
              <a:avLst/>
              <a:gdLst/>
              <a:ahLst/>
              <a:cxnLst/>
              <a:rect l="0" t="0" r="0" b="0"/>
              <a:pathLst>
                <a:path w="120000" h="120000" extrusionOk="0">
                  <a:moveTo>
                    <a:pt x="61058" y="18141"/>
                  </a:moveTo>
                  <a:lnTo>
                    <a:pt x="61973" y="18438"/>
                  </a:lnTo>
                  <a:lnTo>
                    <a:pt x="62877" y="19045"/>
                  </a:lnTo>
                  <a:lnTo>
                    <a:pt x="63780" y="19651"/>
                  </a:lnTo>
                  <a:lnTo>
                    <a:pt x="64386" y="20257"/>
                  </a:lnTo>
                  <a:lnTo>
                    <a:pt x="64993" y="21458"/>
                  </a:lnTo>
                  <a:lnTo>
                    <a:pt x="65290" y="22373"/>
                  </a:lnTo>
                  <a:lnTo>
                    <a:pt x="65290" y="23574"/>
                  </a:lnTo>
                  <a:lnTo>
                    <a:pt x="65290" y="24490"/>
                  </a:lnTo>
                  <a:lnTo>
                    <a:pt x="64993" y="25690"/>
                  </a:lnTo>
                  <a:lnTo>
                    <a:pt x="64386" y="26606"/>
                  </a:lnTo>
                  <a:lnTo>
                    <a:pt x="63780" y="27200"/>
                  </a:lnTo>
                  <a:lnTo>
                    <a:pt x="62877" y="27806"/>
                  </a:lnTo>
                  <a:lnTo>
                    <a:pt x="61973" y="28412"/>
                  </a:lnTo>
                  <a:lnTo>
                    <a:pt x="61058" y="28722"/>
                  </a:lnTo>
                  <a:lnTo>
                    <a:pt x="59857" y="29019"/>
                  </a:lnTo>
                  <a:lnTo>
                    <a:pt x="56838" y="29019"/>
                  </a:lnTo>
                  <a:lnTo>
                    <a:pt x="53806" y="29625"/>
                  </a:lnTo>
                  <a:lnTo>
                    <a:pt x="50786" y="30232"/>
                  </a:lnTo>
                  <a:lnTo>
                    <a:pt x="47767" y="31432"/>
                  </a:lnTo>
                  <a:lnTo>
                    <a:pt x="45044" y="32645"/>
                  </a:lnTo>
                  <a:lnTo>
                    <a:pt x="42631" y="34154"/>
                  </a:lnTo>
                  <a:lnTo>
                    <a:pt x="40206" y="35974"/>
                  </a:lnTo>
                  <a:lnTo>
                    <a:pt x="37793" y="38090"/>
                  </a:lnTo>
                  <a:lnTo>
                    <a:pt x="35974" y="40206"/>
                  </a:lnTo>
                  <a:lnTo>
                    <a:pt x="34167" y="42619"/>
                  </a:lnTo>
                  <a:lnTo>
                    <a:pt x="32657" y="45341"/>
                  </a:lnTo>
                  <a:lnTo>
                    <a:pt x="31147" y="48064"/>
                  </a:lnTo>
                  <a:lnTo>
                    <a:pt x="30232" y="50774"/>
                  </a:lnTo>
                  <a:lnTo>
                    <a:pt x="29328" y="53806"/>
                  </a:lnTo>
                  <a:lnTo>
                    <a:pt x="29031" y="56825"/>
                  </a:lnTo>
                  <a:lnTo>
                    <a:pt x="28722" y="60154"/>
                  </a:lnTo>
                  <a:lnTo>
                    <a:pt x="28722" y="61058"/>
                  </a:lnTo>
                  <a:lnTo>
                    <a:pt x="28425" y="62270"/>
                  </a:lnTo>
                  <a:lnTo>
                    <a:pt x="27818" y="63174"/>
                  </a:lnTo>
                  <a:lnTo>
                    <a:pt x="27212" y="63780"/>
                  </a:lnTo>
                  <a:lnTo>
                    <a:pt x="26309" y="64683"/>
                  </a:lnTo>
                  <a:lnTo>
                    <a:pt x="25405" y="64980"/>
                  </a:lnTo>
                  <a:lnTo>
                    <a:pt x="24490" y="65290"/>
                  </a:lnTo>
                  <a:lnTo>
                    <a:pt x="23289" y="65587"/>
                  </a:lnTo>
                  <a:lnTo>
                    <a:pt x="22373" y="65290"/>
                  </a:lnTo>
                  <a:lnTo>
                    <a:pt x="21173" y="64980"/>
                  </a:lnTo>
                  <a:lnTo>
                    <a:pt x="20257" y="64683"/>
                  </a:lnTo>
                  <a:lnTo>
                    <a:pt x="19354" y="63780"/>
                  </a:lnTo>
                  <a:lnTo>
                    <a:pt x="18748" y="63174"/>
                  </a:lnTo>
                  <a:lnTo>
                    <a:pt x="18451" y="62270"/>
                  </a:lnTo>
                  <a:lnTo>
                    <a:pt x="18141" y="61058"/>
                  </a:lnTo>
                  <a:lnTo>
                    <a:pt x="17844" y="60154"/>
                  </a:lnTo>
                  <a:lnTo>
                    <a:pt x="18141" y="55613"/>
                  </a:lnTo>
                  <a:lnTo>
                    <a:pt x="18748" y="51690"/>
                  </a:lnTo>
                  <a:lnTo>
                    <a:pt x="19651" y="47457"/>
                  </a:lnTo>
                  <a:lnTo>
                    <a:pt x="21173" y="43832"/>
                  </a:lnTo>
                  <a:lnTo>
                    <a:pt x="22980" y="39896"/>
                  </a:lnTo>
                  <a:lnTo>
                    <a:pt x="25096" y="36580"/>
                  </a:lnTo>
                  <a:lnTo>
                    <a:pt x="27509" y="33251"/>
                  </a:lnTo>
                  <a:lnTo>
                    <a:pt x="30232" y="30232"/>
                  </a:lnTo>
                  <a:lnTo>
                    <a:pt x="33263" y="27509"/>
                  </a:lnTo>
                  <a:lnTo>
                    <a:pt x="36580" y="25096"/>
                  </a:lnTo>
                  <a:lnTo>
                    <a:pt x="39909" y="22980"/>
                  </a:lnTo>
                  <a:lnTo>
                    <a:pt x="43535" y="21161"/>
                  </a:lnTo>
                  <a:lnTo>
                    <a:pt x="47457" y="19948"/>
                  </a:lnTo>
                  <a:lnTo>
                    <a:pt x="51393" y="18748"/>
                  </a:lnTo>
                  <a:lnTo>
                    <a:pt x="55625" y="18141"/>
                  </a:lnTo>
                  <a:close/>
                  <a:moveTo>
                    <a:pt x="59857" y="0"/>
                  </a:moveTo>
                  <a:lnTo>
                    <a:pt x="53806" y="309"/>
                  </a:lnTo>
                  <a:lnTo>
                    <a:pt x="47767" y="1212"/>
                  </a:lnTo>
                  <a:lnTo>
                    <a:pt x="42025" y="2722"/>
                  </a:lnTo>
                  <a:lnTo>
                    <a:pt x="36580" y="4838"/>
                  </a:lnTo>
                  <a:lnTo>
                    <a:pt x="31444" y="7264"/>
                  </a:lnTo>
                  <a:lnTo>
                    <a:pt x="26606" y="10283"/>
                  </a:lnTo>
                  <a:lnTo>
                    <a:pt x="21767" y="13909"/>
                  </a:lnTo>
                  <a:lnTo>
                    <a:pt x="17547" y="17832"/>
                  </a:lnTo>
                  <a:lnTo>
                    <a:pt x="13612" y="22064"/>
                  </a:lnTo>
                  <a:lnTo>
                    <a:pt x="10283" y="26606"/>
                  </a:lnTo>
                  <a:lnTo>
                    <a:pt x="7264" y="31432"/>
                  </a:lnTo>
                  <a:lnTo>
                    <a:pt x="4850" y="36877"/>
                  </a:lnTo>
                  <a:lnTo>
                    <a:pt x="2734" y="42322"/>
                  </a:lnTo>
                  <a:lnTo>
                    <a:pt x="1225" y="48064"/>
                  </a:lnTo>
                  <a:lnTo>
                    <a:pt x="309" y="53806"/>
                  </a:lnTo>
                  <a:lnTo>
                    <a:pt x="12" y="60154"/>
                  </a:lnTo>
                  <a:lnTo>
                    <a:pt x="309" y="66193"/>
                  </a:lnTo>
                  <a:lnTo>
                    <a:pt x="1225" y="72245"/>
                  </a:lnTo>
                  <a:lnTo>
                    <a:pt x="2734" y="77987"/>
                  </a:lnTo>
                  <a:lnTo>
                    <a:pt x="4850" y="83419"/>
                  </a:lnTo>
                  <a:lnTo>
                    <a:pt x="7264" y="88555"/>
                  </a:lnTo>
                  <a:lnTo>
                    <a:pt x="10283" y="93393"/>
                  </a:lnTo>
                  <a:lnTo>
                    <a:pt x="13612" y="98232"/>
                  </a:lnTo>
                  <a:lnTo>
                    <a:pt x="17547" y="102464"/>
                  </a:lnTo>
                  <a:lnTo>
                    <a:pt x="21767" y="106387"/>
                  </a:lnTo>
                  <a:lnTo>
                    <a:pt x="26606" y="109716"/>
                  </a:lnTo>
                  <a:lnTo>
                    <a:pt x="31444" y="112735"/>
                  </a:lnTo>
                  <a:lnTo>
                    <a:pt x="36580" y="115161"/>
                  </a:lnTo>
                  <a:lnTo>
                    <a:pt x="42025" y="117277"/>
                  </a:lnTo>
                  <a:lnTo>
                    <a:pt x="47767" y="118787"/>
                  </a:lnTo>
                  <a:lnTo>
                    <a:pt x="53806" y="119690"/>
                  </a:lnTo>
                  <a:lnTo>
                    <a:pt x="59857" y="119987"/>
                  </a:lnTo>
                  <a:lnTo>
                    <a:pt x="66206" y="119690"/>
                  </a:lnTo>
                  <a:lnTo>
                    <a:pt x="71948" y="118787"/>
                  </a:lnTo>
                  <a:lnTo>
                    <a:pt x="77690" y="117277"/>
                  </a:lnTo>
                  <a:lnTo>
                    <a:pt x="83122" y="115161"/>
                  </a:lnTo>
                  <a:lnTo>
                    <a:pt x="88567" y="112735"/>
                  </a:lnTo>
                  <a:lnTo>
                    <a:pt x="93406" y="109716"/>
                  </a:lnTo>
                  <a:lnTo>
                    <a:pt x="97935" y="106387"/>
                  </a:lnTo>
                  <a:lnTo>
                    <a:pt x="102167" y="102464"/>
                  </a:lnTo>
                  <a:lnTo>
                    <a:pt x="106090" y="98232"/>
                  </a:lnTo>
                  <a:lnTo>
                    <a:pt x="109728" y="93393"/>
                  </a:lnTo>
                  <a:lnTo>
                    <a:pt x="112748" y="88555"/>
                  </a:lnTo>
                  <a:lnTo>
                    <a:pt x="115161" y="83419"/>
                  </a:lnTo>
                  <a:lnTo>
                    <a:pt x="117277" y="77987"/>
                  </a:lnTo>
                  <a:lnTo>
                    <a:pt x="118787" y="72245"/>
                  </a:lnTo>
                  <a:lnTo>
                    <a:pt x="119703" y="66193"/>
                  </a:lnTo>
                  <a:lnTo>
                    <a:pt x="120000" y="60154"/>
                  </a:lnTo>
                  <a:lnTo>
                    <a:pt x="119703" y="53806"/>
                  </a:lnTo>
                  <a:lnTo>
                    <a:pt x="118787" y="48064"/>
                  </a:lnTo>
                  <a:lnTo>
                    <a:pt x="117277" y="42322"/>
                  </a:lnTo>
                  <a:lnTo>
                    <a:pt x="115161" y="36877"/>
                  </a:lnTo>
                  <a:lnTo>
                    <a:pt x="112748" y="31432"/>
                  </a:lnTo>
                  <a:lnTo>
                    <a:pt x="109728" y="26606"/>
                  </a:lnTo>
                  <a:lnTo>
                    <a:pt x="106090" y="22064"/>
                  </a:lnTo>
                  <a:lnTo>
                    <a:pt x="102167" y="17832"/>
                  </a:lnTo>
                  <a:lnTo>
                    <a:pt x="97935" y="13909"/>
                  </a:lnTo>
                  <a:lnTo>
                    <a:pt x="93406" y="10283"/>
                  </a:lnTo>
                  <a:lnTo>
                    <a:pt x="88567" y="7264"/>
                  </a:lnTo>
                  <a:lnTo>
                    <a:pt x="83122" y="4838"/>
                  </a:lnTo>
                  <a:lnTo>
                    <a:pt x="77690" y="2722"/>
                  </a:lnTo>
                  <a:lnTo>
                    <a:pt x="71948" y="1212"/>
                  </a:lnTo>
                  <a:lnTo>
                    <a:pt x="66206" y="309"/>
                  </a:lnTo>
                  <a:lnTo>
                    <a:pt x="59857" y="0"/>
                  </a:lnTo>
                  <a:close/>
                </a:path>
              </a:pathLst>
            </a:custGeom>
            <a:solidFill>
              <a:srgbClr val="DFA2A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600" name="Shape 600"/>
            <p:cNvSpPr/>
            <p:nvPr/>
          </p:nvSpPr>
          <p:spPr>
            <a:xfrm>
              <a:off x="4215400" y="3253150"/>
              <a:ext cx="154500" cy="153875"/>
            </a:xfrm>
            <a:custGeom>
              <a:avLst/>
              <a:gdLst/>
              <a:ahLst/>
              <a:cxnLst/>
              <a:rect l="0" t="0" r="0" b="0"/>
              <a:pathLst>
                <a:path w="120000" h="120000" extrusionOk="0">
                  <a:moveTo>
                    <a:pt x="20873" y="0"/>
                  </a:moveTo>
                  <a:lnTo>
                    <a:pt x="16135" y="5244"/>
                  </a:lnTo>
                  <a:lnTo>
                    <a:pt x="10912" y="10469"/>
                  </a:lnTo>
                  <a:lnTo>
                    <a:pt x="5689" y="15246"/>
                  </a:lnTo>
                  <a:lnTo>
                    <a:pt x="0" y="20003"/>
                  </a:lnTo>
                  <a:lnTo>
                    <a:pt x="96757" y="117134"/>
                  </a:lnTo>
                  <a:lnTo>
                    <a:pt x="98174" y="118089"/>
                  </a:lnTo>
                  <a:lnTo>
                    <a:pt x="99592" y="119044"/>
                  </a:lnTo>
                  <a:lnTo>
                    <a:pt x="101495" y="119512"/>
                  </a:lnTo>
                  <a:lnTo>
                    <a:pt x="103398" y="120000"/>
                  </a:lnTo>
                  <a:lnTo>
                    <a:pt x="105281" y="119512"/>
                  </a:lnTo>
                  <a:lnTo>
                    <a:pt x="106718" y="119044"/>
                  </a:lnTo>
                  <a:lnTo>
                    <a:pt x="108601" y="118089"/>
                  </a:lnTo>
                  <a:lnTo>
                    <a:pt x="110038" y="117134"/>
                  </a:lnTo>
                  <a:lnTo>
                    <a:pt x="117145" y="109998"/>
                  </a:lnTo>
                  <a:lnTo>
                    <a:pt x="118563" y="108575"/>
                  </a:lnTo>
                  <a:lnTo>
                    <a:pt x="119514" y="106664"/>
                  </a:lnTo>
                  <a:lnTo>
                    <a:pt x="119980" y="104753"/>
                  </a:lnTo>
                  <a:lnTo>
                    <a:pt x="119980" y="103330"/>
                  </a:lnTo>
                  <a:lnTo>
                    <a:pt x="119980" y="101419"/>
                  </a:lnTo>
                  <a:lnTo>
                    <a:pt x="119514" y="99528"/>
                  </a:lnTo>
                  <a:lnTo>
                    <a:pt x="118563" y="98086"/>
                  </a:lnTo>
                  <a:lnTo>
                    <a:pt x="117145" y="96194"/>
                  </a:lnTo>
                  <a:lnTo>
                    <a:pt x="20873" y="0"/>
                  </a:lnTo>
                  <a:close/>
                </a:path>
              </a:pathLst>
            </a:custGeom>
            <a:solidFill>
              <a:srgbClr val="DFA2A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grpSp>
      <p:grpSp>
        <p:nvGrpSpPr>
          <p:cNvPr id="601" name="Shape 601"/>
          <p:cNvGrpSpPr/>
          <p:nvPr/>
        </p:nvGrpSpPr>
        <p:grpSpPr>
          <a:xfrm>
            <a:off x="6684570" y="4850220"/>
            <a:ext cx="775902" cy="1049223"/>
            <a:chOff x="5970800" y="1619250"/>
            <a:chExt cx="428650" cy="456724"/>
          </a:xfrm>
        </p:grpSpPr>
        <p:sp>
          <p:nvSpPr>
            <p:cNvPr id="602" name="Shape 602"/>
            <p:cNvSpPr/>
            <p:nvPr/>
          </p:nvSpPr>
          <p:spPr>
            <a:xfrm>
              <a:off x="5970800" y="1674200"/>
              <a:ext cx="377975" cy="377949"/>
            </a:xfrm>
            <a:custGeom>
              <a:avLst/>
              <a:gdLst/>
              <a:ahLst/>
              <a:cxnLst/>
              <a:rect l="0" t="0" r="0" b="0"/>
              <a:pathLst>
                <a:path w="120000" h="120000" extrusionOk="0">
                  <a:moveTo>
                    <a:pt x="56995" y="0"/>
                  </a:moveTo>
                  <a:lnTo>
                    <a:pt x="53892" y="388"/>
                  </a:lnTo>
                  <a:lnTo>
                    <a:pt x="50987" y="777"/>
                  </a:lnTo>
                  <a:lnTo>
                    <a:pt x="48082" y="1166"/>
                  </a:lnTo>
                  <a:lnTo>
                    <a:pt x="45169" y="1936"/>
                  </a:lnTo>
                  <a:lnTo>
                    <a:pt x="42264" y="2714"/>
                  </a:lnTo>
                  <a:lnTo>
                    <a:pt x="39550" y="3683"/>
                  </a:lnTo>
                  <a:lnTo>
                    <a:pt x="36835" y="4651"/>
                  </a:lnTo>
                  <a:lnTo>
                    <a:pt x="34121" y="5818"/>
                  </a:lnTo>
                  <a:lnTo>
                    <a:pt x="31605" y="7175"/>
                  </a:lnTo>
                  <a:lnTo>
                    <a:pt x="29081" y="8723"/>
                  </a:lnTo>
                  <a:lnTo>
                    <a:pt x="26565" y="10279"/>
                  </a:lnTo>
                  <a:lnTo>
                    <a:pt x="24231" y="11826"/>
                  </a:lnTo>
                  <a:lnTo>
                    <a:pt x="21906" y="13763"/>
                  </a:lnTo>
                  <a:lnTo>
                    <a:pt x="19779" y="15509"/>
                  </a:lnTo>
                  <a:lnTo>
                    <a:pt x="17644" y="17645"/>
                  </a:lnTo>
                  <a:lnTo>
                    <a:pt x="15707" y="19581"/>
                  </a:lnTo>
                  <a:lnTo>
                    <a:pt x="13770" y="21907"/>
                  </a:lnTo>
                  <a:lnTo>
                    <a:pt x="12024" y="24042"/>
                  </a:lnTo>
                  <a:lnTo>
                    <a:pt x="10278" y="26368"/>
                  </a:lnTo>
                  <a:lnTo>
                    <a:pt x="8730" y="28884"/>
                  </a:lnTo>
                  <a:lnTo>
                    <a:pt x="7373" y="31408"/>
                  </a:lnTo>
                  <a:lnTo>
                    <a:pt x="6016" y="33925"/>
                  </a:lnTo>
                  <a:lnTo>
                    <a:pt x="4849" y="36639"/>
                  </a:lnTo>
                  <a:lnTo>
                    <a:pt x="3690" y="39354"/>
                  </a:lnTo>
                  <a:lnTo>
                    <a:pt x="2722" y="42069"/>
                  </a:lnTo>
                  <a:lnTo>
                    <a:pt x="1944" y="44974"/>
                  </a:lnTo>
                  <a:lnTo>
                    <a:pt x="1365" y="47887"/>
                  </a:lnTo>
                  <a:lnTo>
                    <a:pt x="777" y="50792"/>
                  </a:lnTo>
                  <a:lnTo>
                    <a:pt x="388" y="53896"/>
                  </a:lnTo>
                  <a:lnTo>
                    <a:pt x="198" y="56801"/>
                  </a:lnTo>
                  <a:lnTo>
                    <a:pt x="7" y="59904"/>
                  </a:lnTo>
                  <a:lnTo>
                    <a:pt x="198" y="63008"/>
                  </a:lnTo>
                  <a:lnTo>
                    <a:pt x="388" y="66103"/>
                  </a:lnTo>
                  <a:lnTo>
                    <a:pt x="777" y="69017"/>
                  </a:lnTo>
                  <a:lnTo>
                    <a:pt x="1365" y="72112"/>
                  </a:lnTo>
                  <a:lnTo>
                    <a:pt x="1944" y="75025"/>
                  </a:lnTo>
                  <a:lnTo>
                    <a:pt x="2722" y="77740"/>
                  </a:lnTo>
                  <a:lnTo>
                    <a:pt x="3690" y="80645"/>
                  </a:lnTo>
                  <a:lnTo>
                    <a:pt x="4849" y="83360"/>
                  </a:lnTo>
                  <a:lnTo>
                    <a:pt x="6016" y="85884"/>
                  </a:lnTo>
                  <a:lnTo>
                    <a:pt x="7373" y="88591"/>
                  </a:lnTo>
                  <a:lnTo>
                    <a:pt x="8730" y="91115"/>
                  </a:lnTo>
                  <a:lnTo>
                    <a:pt x="10278" y="93440"/>
                  </a:lnTo>
                  <a:lnTo>
                    <a:pt x="12024" y="95766"/>
                  </a:lnTo>
                  <a:lnTo>
                    <a:pt x="13770" y="98092"/>
                  </a:lnTo>
                  <a:lnTo>
                    <a:pt x="15707" y="100227"/>
                  </a:lnTo>
                  <a:lnTo>
                    <a:pt x="17644" y="102354"/>
                  </a:lnTo>
                  <a:lnTo>
                    <a:pt x="19779" y="104299"/>
                  </a:lnTo>
                  <a:lnTo>
                    <a:pt x="21906" y="106236"/>
                  </a:lnTo>
                  <a:lnTo>
                    <a:pt x="24231" y="107982"/>
                  </a:lnTo>
                  <a:lnTo>
                    <a:pt x="26565" y="109728"/>
                  </a:lnTo>
                  <a:lnTo>
                    <a:pt x="29081" y="111276"/>
                  </a:lnTo>
                  <a:lnTo>
                    <a:pt x="31605" y="112633"/>
                  </a:lnTo>
                  <a:lnTo>
                    <a:pt x="34121" y="113991"/>
                  </a:lnTo>
                  <a:lnTo>
                    <a:pt x="36835" y="115150"/>
                  </a:lnTo>
                  <a:lnTo>
                    <a:pt x="39550" y="116316"/>
                  </a:lnTo>
                  <a:lnTo>
                    <a:pt x="42264" y="117285"/>
                  </a:lnTo>
                  <a:lnTo>
                    <a:pt x="45169" y="118063"/>
                  </a:lnTo>
                  <a:lnTo>
                    <a:pt x="48082" y="118642"/>
                  </a:lnTo>
                  <a:lnTo>
                    <a:pt x="50987" y="119222"/>
                  </a:lnTo>
                  <a:lnTo>
                    <a:pt x="53892" y="119611"/>
                  </a:lnTo>
                  <a:lnTo>
                    <a:pt x="56995" y="119809"/>
                  </a:lnTo>
                  <a:lnTo>
                    <a:pt x="60099" y="120000"/>
                  </a:lnTo>
                  <a:lnTo>
                    <a:pt x="63202" y="119809"/>
                  </a:lnTo>
                  <a:lnTo>
                    <a:pt x="66107" y="119611"/>
                  </a:lnTo>
                  <a:lnTo>
                    <a:pt x="69210" y="119222"/>
                  </a:lnTo>
                  <a:lnTo>
                    <a:pt x="72115" y="118642"/>
                  </a:lnTo>
                  <a:lnTo>
                    <a:pt x="75020" y="118063"/>
                  </a:lnTo>
                  <a:lnTo>
                    <a:pt x="77933" y="117285"/>
                  </a:lnTo>
                  <a:lnTo>
                    <a:pt x="80648" y="116316"/>
                  </a:lnTo>
                  <a:lnTo>
                    <a:pt x="83362" y="115150"/>
                  </a:lnTo>
                  <a:lnTo>
                    <a:pt x="86069" y="113991"/>
                  </a:lnTo>
                  <a:lnTo>
                    <a:pt x="88593" y="112633"/>
                  </a:lnTo>
                  <a:lnTo>
                    <a:pt x="91109" y="111276"/>
                  </a:lnTo>
                  <a:lnTo>
                    <a:pt x="93633" y="109728"/>
                  </a:lnTo>
                  <a:lnTo>
                    <a:pt x="95958" y="107982"/>
                  </a:lnTo>
                  <a:lnTo>
                    <a:pt x="98284" y="106236"/>
                  </a:lnTo>
                  <a:lnTo>
                    <a:pt x="100419" y="104299"/>
                  </a:lnTo>
                  <a:lnTo>
                    <a:pt x="102546" y="102354"/>
                  </a:lnTo>
                  <a:lnTo>
                    <a:pt x="104491" y="100227"/>
                  </a:lnTo>
                  <a:lnTo>
                    <a:pt x="106427" y="98092"/>
                  </a:lnTo>
                  <a:lnTo>
                    <a:pt x="108173" y="95766"/>
                  </a:lnTo>
                  <a:lnTo>
                    <a:pt x="109721" y="93440"/>
                  </a:lnTo>
                  <a:lnTo>
                    <a:pt x="111269" y="91115"/>
                  </a:lnTo>
                  <a:lnTo>
                    <a:pt x="112824" y="88591"/>
                  </a:lnTo>
                  <a:lnTo>
                    <a:pt x="114182" y="85884"/>
                  </a:lnTo>
                  <a:lnTo>
                    <a:pt x="115340" y="83360"/>
                  </a:lnTo>
                  <a:lnTo>
                    <a:pt x="116309" y="80645"/>
                  </a:lnTo>
                  <a:lnTo>
                    <a:pt x="117285" y="77740"/>
                  </a:lnTo>
                  <a:lnTo>
                    <a:pt x="118253" y="75025"/>
                  </a:lnTo>
                  <a:lnTo>
                    <a:pt x="118833" y="72112"/>
                  </a:lnTo>
                  <a:lnTo>
                    <a:pt x="119412" y="69017"/>
                  </a:lnTo>
                  <a:lnTo>
                    <a:pt x="119801" y="66103"/>
                  </a:lnTo>
                  <a:lnTo>
                    <a:pt x="119992" y="63008"/>
                  </a:lnTo>
                  <a:lnTo>
                    <a:pt x="119992" y="59904"/>
                  </a:lnTo>
                  <a:lnTo>
                    <a:pt x="119801" y="55054"/>
                  </a:lnTo>
                  <a:lnTo>
                    <a:pt x="119222" y="50212"/>
                  </a:lnTo>
                  <a:lnTo>
                    <a:pt x="118253" y="45561"/>
                  </a:lnTo>
                  <a:lnTo>
                    <a:pt x="116896" y="41100"/>
                  </a:lnTo>
                  <a:lnTo>
                    <a:pt x="115340" y="36639"/>
                  </a:lnTo>
                  <a:lnTo>
                    <a:pt x="113404" y="32377"/>
                  </a:lnTo>
                  <a:lnTo>
                    <a:pt x="111078" y="28495"/>
                  </a:lnTo>
                  <a:lnTo>
                    <a:pt x="108364" y="24622"/>
                  </a:lnTo>
                  <a:lnTo>
                    <a:pt x="106816" y="24233"/>
                  </a:lnTo>
                  <a:lnTo>
                    <a:pt x="96538" y="34504"/>
                  </a:lnTo>
                  <a:lnTo>
                    <a:pt x="98284" y="37219"/>
                  </a:lnTo>
                  <a:lnTo>
                    <a:pt x="99831" y="40132"/>
                  </a:lnTo>
                  <a:lnTo>
                    <a:pt x="101189" y="43227"/>
                  </a:lnTo>
                  <a:lnTo>
                    <a:pt x="102355" y="46331"/>
                  </a:lnTo>
                  <a:lnTo>
                    <a:pt x="103324" y="49625"/>
                  </a:lnTo>
                  <a:lnTo>
                    <a:pt x="103903" y="52927"/>
                  </a:lnTo>
                  <a:lnTo>
                    <a:pt x="104491" y="56412"/>
                  </a:lnTo>
                  <a:lnTo>
                    <a:pt x="104491" y="59904"/>
                  </a:lnTo>
                  <a:lnTo>
                    <a:pt x="104292" y="64556"/>
                  </a:lnTo>
                  <a:lnTo>
                    <a:pt x="103713" y="69017"/>
                  </a:lnTo>
                  <a:lnTo>
                    <a:pt x="102546" y="73089"/>
                  </a:lnTo>
                  <a:lnTo>
                    <a:pt x="100998" y="77351"/>
                  </a:lnTo>
                  <a:lnTo>
                    <a:pt x="99252" y="81225"/>
                  </a:lnTo>
                  <a:lnTo>
                    <a:pt x="96927" y="84717"/>
                  </a:lnTo>
                  <a:lnTo>
                    <a:pt x="94411" y="88210"/>
                  </a:lnTo>
                  <a:lnTo>
                    <a:pt x="91498" y="91305"/>
                  </a:lnTo>
                  <a:lnTo>
                    <a:pt x="88402" y="94218"/>
                  </a:lnTo>
                  <a:lnTo>
                    <a:pt x="84910" y="96735"/>
                  </a:lnTo>
                  <a:lnTo>
                    <a:pt x="81227" y="99060"/>
                  </a:lnTo>
                  <a:lnTo>
                    <a:pt x="77346" y="101005"/>
                  </a:lnTo>
                  <a:lnTo>
                    <a:pt x="73282" y="102354"/>
                  </a:lnTo>
                  <a:lnTo>
                    <a:pt x="69012" y="103521"/>
                  </a:lnTo>
                  <a:lnTo>
                    <a:pt x="64551" y="104299"/>
                  </a:lnTo>
                  <a:lnTo>
                    <a:pt x="60099" y="104490"/>
                  </a:lnTo>
                  <a:lnTo>
                    <a:pt x="55448" y="104299"/>
                  </a:lnTo>
                  <a:lnTo>
                    <a:pt x="51177" y="103521"/>
                  </a:lnTo>
                  <a:lnTo>
                    <a:pt x="46915" y="102354"/>
                  </a:lnTo>
                  <a:lnTo>
                    <a:pt x="42844" y="101005"/>
                  </a:lnTo>
                  <a:lnTo>
                    <a:pt x="38970" y="99060"/>
                  </a:lnTo>
                  <a:lnTo>
                    <a:pt x="35288" y="96735"/>
                  </a:lnTo>
                  <a:lnTo>
                    <a:pt x="31795" y="94218"/>
                  </a:lnTo>
                  <a:lnTo>
                    <a:pt x="28692" y="91305"/>
                  </a:lnTo>
                  <a:lnTo>
                    <a:pt x="25787" y="88210"/>
                  </a:lnTo>
                  <a:lnTo>
                    <a:pt x="23263" y="84717"/>
                  </a:lnTo>
                  <a:lnTo>
                    <a:pt x="20937" y="81225"/>
                  </a:lnTo>
                  <a:lnTo>
                    <a:pt x="19191" y="77351"/>
                  </a:lnTo>
                  <a:lnTo>
                    <a:pt x="17644" y="73089"/>
                  </a:lnTo>
                  <a:lnTo>
                    <a:pt x="16485" y="69017"/>
                  </a:lnTo>
                  <a:lnTo>
                    <a:pt x="15897" y="64556"/>
                  </a:lnTo>
                  <a:lnTo>
                    <a:pt x="15508" y="59904"/>
                  </a:lnTo>
                  <a:lnTo>
                    <a:pt x="15897" y="55443"/>
                  </a:lnTo>
                  <a:lnTo>
                    <a:pt x="16485" y="50982"/>
                  </a:lnTo>
                  <a:lnTo>
                    <a:pt x="17644" y="46720"/>
                  </a:lnTo>
                  <a:lnTo>
                    <a:pt x="19191" y="42648"/>
                  </a:lnTo>
                  <a:lnTo>
                    <a:pt x="20937" y="38774"/>
                  </a:lnTo>
                  <a:lnTo>
                    <a:pt x="23263" y="35091"/>
                  </a:lnTo>
                  <a:lnTo>
                    <a:pt x="25787" y="31789"/>
                  </a:lnTo>
                  <a:lnTo>
                    <a:pt x="28692" y="28495"/>
                  </a:lnTo>
                  <a:lnTo>
                    <a:pt x="31795" y="25590"/>
                  </a:lnTo>
                  <a:lnTo>
                    <a:pt x="35288" y="23066"/>
                  </a:lnTo>
                  <a:lnTo>
                    <a:pt x="38970" y="20939"/>
                  </a:lnTo>
                  <a:lnTo>
                    <a:pt x="42844" y="19002"/>
                  </a:lnTo>
                  <a:lnTo>
                    <a:pt x="46915" y="17446"/>
                  </a:lnTo>
                  <a:lnTo>
                    <a:pt x="51177" y="16478"/>
                  </a:lnTo>
                  <a:lnTo>
                    <a:pt x="55448" y="15700"/>
                  </a:lnTo>
                  <a:lnTo>
                    <a:pt x="60099" y="15509"/>
                  </a:lnTo>
                  <a:lnTo>
                    <a:pt x="63583" y="15700"/>
                  </a:lnTo>
                  <a:lnTo>
                    <a:pt x="67075" y="16089"/>
                  </a:lnTo>
                  <a:lnTo>
                    <a:pt x="70369" y="16668"/>
                  </a:lnTo>
                  <a:lnTo>
                    <a:pt x="73663" y="17645"/>
                  </a:lnTo>
                  <a:lnTo>
                    <a:pt x="76766" y="18804"/>
                  </a:lnTo>
                  <a:lnTo>
                    <a:pt x="79870" y="20161"/>
                  </a:lnTo>
                  <a:lnTo>
                    <a:pt x="82775" y="21709"/>
                  </a:lnTo>
                  <a:lnTo>
                    <a:pt x="85489" y="23455"/>
                  </a:lnTo>
                  <a:lnTo>
                    <a:pt x="94791" y="14343"/>
                  </a:lnTo>
                  <a:lnTo>
                    <a:pt x="94022" y="10660"/>
                  </a:lnTo>
                  <a:lnTo>
                    <a:pt x="90339" y="8143"/>
                  </a:lnTo>
                  <a:lnTo>
                    <a:pt x="86458" y="6207"/>
                  </a:lnTo>
                  <a:lnTo>
                    <a:pt x="82386" y="4262"/>
                  </a:lnTo>
                  <a:lnTo>
                    <a:pt x="78124" y="2714"/>
                  </a:lnTo>
                  <a:lnTo>
                    <a:pt x="73862" y="1547"/>
                  </a:lnTo>
                  <a:lnTo>
                    <a:pt x="69401" y="777"/>
                  </a:lnTo>
                  <a:lnTo>
                    <a:pt x="64750" y="198"/>
                  </a:lnTo>
                  <a:lnTo>
                    <a:pt x="60099" y="0"/>
                  </a:lnTo>
                  <a:close/>
                </a:path>
              </a:pathLst>
            </a:custGeom>
            <a:solidFill>
              <a:srgbClr val="99CAD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603" name="Shape 603"/>
            <p:cNvSpPr/>
            <p:nvPr/>
          </p:nvSpPr>
          <p:spPr>
            <a:xfrm>
              <a:off x="6068500" y="1771875"/>
              <a:ext cx="182574" cy="182599"/>
            </a:xfrm>
            <a:custGeom>
              <a:avLst/>
              <a:gdLst/>
              <a:ahLst/>
              <a:cxnLst/>
              <a:rect l="0" t="0" r="0" b="0"/>
              <a:pathLst>
                <a:path w="120000" h="120000" extrusionOk="0">
                  <a:moveTo>
                    <a:pt x="60205" y="16"/>
                  </a:moveTo>
                  <a:lnTo>
                    <a:pt x="54174" y="410"/>
                  </a:lnTo>
                  <a:lnTo>
                    <a:pt x="48161" y="1215"/>
                  </a:lnTo>
                  <a:lnTo>
                    <a:pt x="42147" y="2415"/>
                  </a:lnTo>
                  <a:lnTo>
                    <a:pt x="36921" y="4830"/>
                  </a:lnTo>
                  <a:lnTo>
                    <a:pt x="31712" y="7228"/>
                  </a:lnTo>
                  <a:lnTo>
                    <a:pt x="26487" y="10038"/>
                  </a:lnTo>
                  <a:lnTo>
                    <a:pt x="22084" y="13652"/>
                  </a:lnTo>
                  <a:lnTo>
                    <a:pt x="17663" y="17661"/>
                  </a:lnTo>
                  <a:lnTo>
                    <a:pt x="13654" y="21686"/>
                  </a:lnTo>
                  <a:lnTo>
                    <a:pt x="10434" y="26500"/>
                  </a:lnTo>
                  <a:lnTo>
                    <a:pt x="7229" y="31314"/>
                  </a:lnTo>
                  <a:lnTo>
                    <a:pt x="4814" y="36522"/>
                  </a:lnTo>
                  <a:lnTo>
                    <a:pt x="2809" y="42141"/>
                  </a:lnTo>
                  <a:lnTo>
                    <a:pt x="1215" y="47760"/>
                  </a:lnTo>
                  <a:lnTo>
                    <a:pt x="410" y="53773"/>
                  </a:lnTo>
                  <a:lnTo>
                    <a:pt x="0" y="59802"/>
                  </a:lnTo>
                  <a:lnTo>
                    <a:pt x="410" y="66226"/>
                  </a:lnTo>
                  <a:lnTo>
                    <a:pt x="1215" y="71845"/>
                  </a:lnTo>
                  <a:lnTo>
                    <a:pt x="2809" y="77858"/>
                  </a:lnTo>
                  <a:lnTo>
                    <a:pt x="4814" y="83477"/>
                  </a:lnTo>
                  <a:lnTo>
                    <a:pt x="7229" y="88685"/>
                  </a:lnTo>
                  <a:lnTo>
                    <a:pt x="10434" y="93499"/>
                  </a:lnTo>
                  <a:lnTo>
                    <a:pt x="13654" y="97918"/>
                  </a:lnTo>
                  <a:lnTo>
                    <a:pt x="17663" y="102338"/>
                  </a:lnTo>
                  <a:lnTo>
                    <a:pt x="22084" y="106347"/>
                  </a:lnTo>
                  <a:lnTo>
                    <a:pt x="26487" y="109550"/>
                  </a:lnTo>
                  <a:lnTo>
                    <a:pt x="31712" y="112771"/>
                  </a:lnTo>
                  <a:lnTo>
                    <a:pt x="36921" y="115169"/>
                  </a:lnTo>
                  <a:lnTo>
                    <a:pt x="42147" y="117174"/>
                  </a:lnTo>
                  <a:lnTo>
                    <a:pt x="48161" y="118784"/>
                  </a:lnTo>
                  <a:lnTo>
                    <a:pt x="54174" y="119589"/>
                  </a:lnTo>
                  <a:lnTo>
                    <a:pt x="60205" y="119983"/>
                  </a:lnTo>
                  <a:lnTo>
                    <a:pt x="66219" y="119589"/>
                  </a:lnTo>
                  <a:lnTo>
                    <a:pt x="72233" y="118784"/>
                  </a:lnTo>
                  <a:lnTo>
                    <a:pt x="77852" y="117174"/>
                  </a:lnTo>
                  <a:lnTo>
                    <a:pt x="83472" y="115169"/>
                  </a:lnTo>
                  <a:lnTo>
                    <a:pt x="88697" y="112771"/>
                  </a:lnTo>
                  <a:lnTo>
                    <a:pt x="93512" y="109550"/>
                  </a:lnTo>
                  <a:lnTo>
                    <a:pt x="98326" y="106347"/>
                  </a:lnTo>
                  <a:lnTo>
                    <a:pt x="102746" y="102338"/>
                  </a:lnTo>
                  <a:lnTo>
                    <a:pt x="106345" y="97918"/>
                  </a:lnTo>
                  <a:lnTo>
                    <a:pt x="109960" y="93499"/>
                  </a:lnTo>
                  <a:lnTo>
                    <a:pt x="112770" y="88685"/>
                  </a:lnTo>
                  <a:lnTo>
                    <a:pt x="115579" y="83477"/>
                  </a:lnTo>
                  <a:lnTo>
                    <a:pt x="117584" y="77858"/>
                  </a:lnTo>
                  <a:lnTo>
                    <a:pt x="118800" y="71845"/>
                  </a:lnTo>
                  <a:lnTo>
                    <a:pt x="120000" y="66226"/>
                  </a:lnTo>
                  <a:lnTo>
                    <a:pt x="120000" y="59802"/>
                  </a:lnTo>
                  <a:lnTo>
                    <a:pt x="120000" y="55794"/>
                  </a:lnTo>
                  <a:lnTo>
                    <a:pt x="119589" y="52179"/>
                  </a:lnTo>
                  <a:lnTo>
                    <a:pt x="119194" y="48170"/>
                  </a:lnTo>
                  <a:lnTo>
                    <a:pt x="117995" y="44556"/>
                  </a:lnTo>
                  <a:lnTo>
                    <a:pt x="117190" y="40941"/>
                  </a:lnTo>
                  <a:lnTo>
                    <a:pt x="115579" y="37327"/>
                  </a:lnTo>
                  <a:lnTo>
                    <a:pt x="112375" y="30509"/>
                  </a:lnTo>
                  <a:lnTo>
                    <a:pt x="87498" y="54989"/>
                  </a:lnTo>
                  <a:lnTo>
                    <a:pt x="87892" y="59802"/>
                  </a:lnTo>
                  <a:lnTo>
                    <a:pt x="87892" y="62612"/>
                  </a:lnTo>
                  <a:lnTo>
                    <a:pt x="87498" y="65421"/>
                  </a:lnTo>
                  <a:lnTo>
                    <a:pt x="86693" y="68231"/>
                  </a:lnTo>
                  <a:lnTo>
                    <a:pt x="85887" y="70629"/>
                  </a:lnTo>
                  <a:lnTo>
                    <a:pt x="84688" y="73044"/>
                  </a:lnTo>
                  <a:lnTo>
                    <a:pt x="83472" y="75443"/>
                  </a:lnTo>
                  <a:lnTo>
                    <a:pt x="81878" y="77858"/>
                  </a:lnTo>
                  <a:lnTo>
                    <a:pt x="79857" y="79863"/>
                  </a:lnTo>
                  <a:lnTo>
                    <a:pt x="77852" y="81473"/>
                  </a:lnTo>
                  <a:lnTo>
                    <a:pt x="75848" y="83066"/>
                  </a:lnTo>
                  <a:lnTo>
                    <a:pt x="73449" y="84676"/>
                  </a:lnTo>
                  <a:lnTo>
                    <a:pt x="71033" y="85481"/>
                  </a:lnTo>
                  <a:lnTo>
                    <a:pt x="68634" y="86681"/>
                  </a:lnTo>
                  <a:lnTo>
                    <a:pt x="65825" y="87092"/>
                  </a:lnTo>
                  <a:lnTo>
                    <a:pt x="63015" y="87880"/>
                  </a:lnTo>
                  <a:lnTo>
                    <a:pt x="57395" y="87880"/>
                  </a:lnTo>
                  <a:lnTo>
                    <a:pt x="54585" y="87092"/>
                  </a:lnTo>
                  <a:lnTo>
                    <a:pt x="51775" y="86681"/>
                  </a:lnTo>
                  <a:lnTo>
                    <a:pt x="49360" y="85481"/>
                  </a:lnTo>
                  <a:lnTo>
                    <a:pt x="46961" y="84676"/>
                  </a:lnTo>
                  <a:lnTo>
                    <a:pt x="44546" y="83066"/>
                  </a:lnTo>
                  <a:lnTo>
                    <a:pt x="42541" y="81473"/>
                  </a:lnTo>
                  <a:lnTo>
                    <a:pt x="40536" y="79863"/>
                  </a:lnTo>
                  <a:lnTo>
                    <a:pt x="38532" y="77858"/>
                  </a:lnTo>
                  <a:lnTo>
                    <a:pt x="36921" y="75443"/>
                  </a:lnTo>
                  <a:lnTo>
                    <a:pt x="35722" y="73044"/>
                  </a:lnTo>
                  <a:lnTo>
                    <a:pt x="34522" y="70629"/>
                  </a:lnTo>
                  <a:lnTo>
                    <a:pt x="33306" y="68231"/>
                  </a:lnTo>
                  <a:lnTo>
                    <a:pt x="32912" y="65421"/>
                  </a:lnTo>
                  <a:lnTo>
                    <a:pt x="32518" y="62612"/>
                  </a:lnTo>
                  <a:lnTo>
                    <a:pt x="32107" y="59802"/>
                  </a:lnTo>
                  <a:lnTo>
                    <a:pt x="32518" y="56993"/>
                  </a:lnTo>
                  <a:lnTo>
                    <a:pt x="32912" y="54184"/>
                  </a:lnTo>
                  <a:lnTo>
                    <a:pt x="33306" y="51768"/>
                  </a:lnTo>
                  <a:lnTo>
                    <a:pt x="34522" y="48959"/>
                  </a:lnTo>
                  <a:lnTo>
                    <a:pt x="35722" y="46560"/>
                  </a:lnTo>
                  <a:lnTo>
                    <a:pt x="36921" y="44145"/>
                  </a:lnTo>
                  <a:lnTo>
                    <a:pt x="38532" y="42141"/>
                  </a:lnTo>
                  <a:lnTo>
                    <a:pt x="40536" y="40136"/>
                  </a:lnTo>
                  <a:lnTo>
                    <a:pt x="42541" y="38526"/>
                  </a:lnTo>
                  <a:lnTo>
                    <a:pt x="44546" y="36933"/>
                  </a:lnTo>
                  <a:lnTo>
                    <a:pt x="46961" y="35323"/>
                  </a:lnTo>
                  <a:lnTo>
                    <a:pt x="49360" y="34123"/>
                  </a:lnTo>
                  <a:lnTo>
                    <a:pt x="51775" y="33318"/>
                  </a:lnTo>
                  <a:lnTo>
                    <a:pt x="54585" y="32513"/>
                  </a:lnTo>
                  <a:lnTo>
                    <a:pt x="57395" y="32119"/>
                  </a:lnTo>
                  <a:lnTo>
                    <a:pt x="60205" y="32119"/>
                  </a:lnTo>
                  <a:lnTo>
                    <a:pt x="65019" y="32513"/>
                  </a:lnTo>
                  <a:lnTo>
                    <a:pt x="89502" y="7639"/>
                  </a:lnTo>
                  <a:lnTo>
                    <a:pt x="83078" y="4419"/>
                  </a:lnTo>
                  <a:lnTo>
                    <a:pt x="79463" y="3220"/>
                  </a:lnTo>
                  <a:lnTo>
                    <a:pt x="75848" y="2020"/>
                  </a:lnTo>
                  <a:lnTo>
                    <a:pt x="71838" y="1215"/>
                  </a:lnTo>
                  <a:lnTo>
                    <a:pt x="68224" y="410"/>
                  </a:lnTo>
                  <a:lnTo>
                    <a:pt x="64214" y="16"/>
                  </a:lnTo>
                  <a:close/>
                </a:path>
              </a:pathLst>
            </a:custGeom>
            <a:solidFill>
              <a:srgbClr val="99CAD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604" name="Shape 604"/>
            <p:cNvSpPr/>
            <p:nvPr/>
          </p:nvSpPr>
          <p:spPr>
            <a:xfrm>
              <a:off x="5981175" y="2005125"/>
              <a:ext cx="75124" cy="70849"/>
            </a:xfrm>
            <a:custGeom>
              <a:avLst/>
              <a:gdLst/>
              <a:ahLst/>
              <a:cxnLst/>
              <a:rect l="0" t="0" r="0" b="0"/>
              <a:pathLst>
                <a:path w="120000" h="120000" extrusionOk="0">
                  <a:moveTo>
                    <a:pt x="58542" y="0"/>
                  </a:moveTo>
                  <a:lnTo>
                    <a:pt x="11740" y="49668"/>
                  </a:lnTo>
                  <a:lnTo>
                    <a:pt x="6868" y="55850"/>
                  </a:lnTo>
                  <a:lnTo>
                    <a:pt x="2955" y="63091"/>
                  </a:lnTo>
                  <a:lnTo>
                    <a:pt x="998" y="70331"/>
                  </a:lnTo>
                  <a:lnTo>
                    <a:pt x="39" y="78630"/>
                  </a:lnTo>
                  <a:lnTo>
                    <a:pt x="998" y="86887"/>
                  </a:lnTo>
                  <a:lnTo>
                    <a:pt x="2955" y="94128"/>
                  </a:lnTo>
                  <a:lnTo>
                    <a:pt x="6868" y="101369"/>
                  </a:lnTo>
                  <a:lnTo>
                    <a:pt x="11740" y="107551"/>
                  </a:lnTo>
                  <a:lnTo>
                    <a:pt x="17570" y="112759"/>
                  </a:lnTo>
                  <a:lnTo>
                    <a:pt x="24399" y="116866"/>
                  </a:lnTo>
                  <a:lnTo>
                    <a:pt x="32226" y="118941"/>
                  </a:lnTo>
                  <a:lnTo>
                    <a:pt x="39054" y="119957"/>
                  </a:lnTo>
                  <a:lnTo>
                    <a:pt x="46841" y="118941"/>
                  </a:lnTo>
                  <a:lnTo>
                    <a:pt x="53670" y="116866"/>
                  </a:lnTo>
                  <a:lnTo>
                    <a:pt x="60499" y="112759"/>
                  </a:lnTo>
                  <a:lnTo>
                    <a:pt x="67327" y="107551"/>
                  </a:lnTo>
                  <a:lnTo>
                    <a:pt x="114129" y="57925"/>
                  </a:lnTo>
                  <a:lnTo>
                    <a:pt x="120000" y="50684"/>
                  </a:lnTo>
                  <a:lnTo>
                    <a:pt x="103427" y="39294"/>
                  </a:lnTo>
                  <a:lnTo>
                    <a:pt x="87813" y="26887"/>
                  </a:lnTo>
                  <a:lnTo>
                    <a:pt x="72199" y="14481"/>
                  </a:lnTo>
                  <a:lnTo>
                    <a:pt x="58542" y="0"/>
                  </a:lnTo>
                  <a:close/>
                </a:path>
              </a:pathLst>
            </a:custGeom>
            <a:solidFill>
              <a:srgbClr val="99CAD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605" name="Shape 605"/>
            <p:cNvSpPr/>
            <p:nvPr/>
          </p:nvSpPr>
          <p:spPr>
            <a:xfrm>
              <a:off x="6263875" y="2005125"/>
              <a:ext cx="74524" cy="70849"/>
            </a:xfrm>
            <a:custGeom>
              <a:avLst/>
              <a:gdLst/>
              <a:ahLst/>
              <a:cxnLst/>
              <a:rect l="0" t="0" r="0" b="0"/>
              <a:pathLst>
                <a:path w="120000" h="120000" extrusionOk="0">
                  <a:moveTo>
                    <a:pt x="61952" y="0"/>
                  </a:moveTo>
                  <a:lnTo>
                    <a:pt x="47219" y="14481"/>
                  </a:lnTo>
                  <a:lnTo>
                    <a:pt x="32485" y="26887"/>
                  </a:lnTo>
                  <a:lnTo>
                    <a:pt x="16746" y="39294"/>
                  </a:lnTo>
                  <a:lnTo>
                    <a:pt x="40" y="50684"/>
                  </a:lnTo>
                  <a:lnTo>
                    <a:pt x="4951" y="57925"/>
                  </a:lnTo>
                  <a:lnTo>
                    <a:pt x="53096" y="107551"/>
                  </a:lnTo>
                  <a:lnTo>
                    <a:pt x="59013" y="112759"/>
                  </a:lnTo>
                  <a:lnTo>
                    <a:pt x="65897" y="116866"/>
                  </a:lnTo>
                  <a:lnTo>
                    <a:pt x="73747" y="118941"/>
                  </a:lnTo>
                  <a:lnTo>
                    <a:pt x="80630" y="119957"/>
                  </a:lnTo>
                  <a:lnTo>
                    <a:pt x="88520" y="118941"/>
                  </a:lnTo>
                  <a:lnTo>
                    <a:pt x="95404" y="116866"/>
                  </a:lnTo>
                  <a:lnTo>
                    <a:pt x="102287" y="112759"/>
                  </a:lnTo>
                  <a:lnTo>
                    <a:pt x="109171" y="107551"/>
                  </a:lnTo>
                  <a:lnTo>
                    <a:pt x="114082" y="101369"/>
                  </a:lnTo>
                  <a:lnTo>
                    <a:pt x="117987" y="94128"/>
                  </a:lnTo>
                  <a:lnTo>
                    <a:pt x="119959" y="86887"/>
                  </a:lnTo>
                  <a:lnTo>
                    <a:pt x="119959" y="78630"/>
                  </a:lnTo>
                  <a:lnTo>
                    <a:pt x="119959" y="70331"/>
                  </a:lnTo>
                  <a:lnTo>
                    <a:pt x="117987" y="63091"/>
                  </a:lnTo>
                  <a:lnTo>
                    <a:pt x="114082" y="55850"/>
                  </a:lnTo>
                  <a:lnTo>
                    <a:pt x="109171" y="49668"/>
                  </a:lnTo>
                  <a:lnTo>
                    <a:pt x="61952" y="0"/>
                  </a:lnTo>
                  <a:close/>
                </a:path>
              </a:pathLst>
            </a:custGeom>
            <a:solidFill>
              <a:srgbClr val="99CAD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
          <p:nvSpPr>
            <p:cNvPr id="606" name="Shape 606"/>
            <p:cNvSpPr/>
            <p:nvPr/>
          </p:nvSpPr>
          <p:spPr>
            <a:xfrm>
              <a:off x="6147875" y="1619250"/>
              <a:ext cx="251575" cy="255849"/>
            </a:xfrm>
            <a:custGeom>
              <a:avLst/>
              <a:gdLst/>
              <a:ahLst/>
              <a:cxnLst/>
              <a:rect l="0" t="0" r="0" b="0"/>
              <a:pathLst>
                <a:path w="120000" h="120000" extrusionOk="0">
                  <a:moveTo>
                    <a:pt x="87671" y="0"/>
                  </a:moveTo>
                  <a:lnTo>
                    <a:pt x="86503" y="281"/>
                  </a:lnTo>
                  <a:lnTo>
                    <a:pt x="85632" y="855"/>
                  </a:lnTo>
                  <a:lnTo>
                    <a:pt x="84463" y="1723"/>
                  </a:lnTo>
                  <a:lnTo>
                    <a:pt x="64954" y="20613"/>
                  </a:lnTo>
                  <a:lnTo>
                    <a:pt x="64072" y="21762"/>
                  </a:lnTo>
                  <a:lnTo>
                    <a:pt x="63201" y="23193"/>
                  </a:lnTo>
                  <a:lnTo>
                    <a:pt x="62331" y="24916"/>
                  </a:lnTo>
                  <a:lnTo>
                    <a:pt x="61746" y="26347"/>
                  </a:lnTo>
                  <a:lnTo>
                    <a:pt x="61460" y="28059"/>
                  </a:lnTo>
                  <a:lnTo>
                    <a:pt x="61162" y="29783"/>
                  </a:lnTo>
                  <a:lnTo>
                    <a:pt x="61162" y="31506"/>
                  </a:lnTo>
                  <a:lnTo>
                    <a:pt x="61162" y="32937"/>
                  </a:lnTo>
                  <a:lnTo>
                    <a:pt x="63786" y="46679"/>
                  </a:lnTo>
                  <a:lnTo>
                    <a:pt x="64370" y="48684"/>
                  </a:lnTo>
                  <a:lnTo>
                    <a:pt x="1752" y="110256"/>
                  </a:lnTo>
                  <a:lnTo>
                    <a:pt x="882" y="111111"/>
                  </a:lnTo>
                  <a:lnTo>
                    <a:pt x="298" y="112261"/>
                  </a:lnTo>
                  <a:lnTo>
                    <a:pt x="0" y="113410"/>
                  </a:lnTo>
                  <a:lnTo>
                    <a:pt x="0" y="114266"/>
                  </a:lnTo>
                  <a:lnTo>
                    <a:pt x="0" y="115415"/>
                  </a:lnTo>
                  <a:lnTo>
                    <a:pt x="298" y="116552"/>
                  </a:lnTo>
                  <a:lnTo>
                    <a:pt x="882" y="117408"/>
                  </a:lnTo>
                  <a:lnTo>
                    <a:pt x="1752" y="118276"/>
                  </a:lnTo>
                  <a:lnTo>
                    <a:pt x="2623" y="119132"/>
                  </a:lnTo>
                  <a:lnTo>
                    <a:pt x="3493" y="119706"/>
                  </a:lnTo>
                  <a:lnTo>
                    <a:pt x="4662" y="119988"/>
                  </a:lnTo>
                  <a:lnTo>
                    <a:pt x="6987" y="119988"/>
                  </a:lnTo>
                  <a:lnTo>
                    <a:pt x="7870" y="119706"/>
                  </a:lnTo>
                  <a:lnTo>
                    <a:pt x="9027" y="119132"/>
                  </a:lnTo>
                  <a:lnTo>
                    <a:pt x="9909" y="118276"/>
                  </a:lnTo>
                  <a:lnTo>
                    <a:pt x="73981" y="55555"/>
                  </a:lnTo>
                  <a:lnTo>
                    <a:pt x="86503" y="57561"/>
                  </a:lnTo>
                  <a:lnTo>
                    <a:pt x="87957" y="57842"/>
                  </a:lnTo>
                  <a:lnTo>
                    <a:pt x="89710" y="57842"/>
                  </a:lnTo>
                  <a:lnTo>
                    <a:pt x="91165" y="57561"/>
                  </a:lnTo>
                  <a:lnTo>
                    <a:pt x="92906" y="56986"/>
                  </a:lnTo>
                  <a:lnTo>
                    <a:pt x="94659" y="56411"/>
                  </a:lnTo>
                  <a:lnTo>
                    <a:pt x="96114" y="55849"/>
                  </a:lnTo>
                  <a:lnTo>
                    <a:pt x="97569" y="54981"/>
                  </a:lnTo>
                  <a:lnTo>
                    <a:pt x="98737" y="53844"/>
                  </a:lnTo>
                  <a:lnTo>
                    <a:pt x="118247" y="34649"/>
                  </a:lnTo>
                  <a:lnTo>
                    <a:pt x="119117" y="33793"/>
                  </a:lnTo>
                  <a:lnTo>
                    <a:pt x="119701" y="32644"/>
                  </a:lnTo>
                  <a:lnTo>
                    <a:pt x="120000" y="31788"/>
                  </a:lnTo>
                  <a:lnTo>
                    <a:pt x="119701" y="30639"/>
                  </a:lnTo>
                  <a:lnTo>
                    <a:pt x="119415" y="30064"/>
                  </a:lnTo>
                  <a:lnTo>
                    <a:pt x="118533" y="29208"/>
                  </a:lnTo>
                  <a:lnTo>
                    <a:pt x="117376" y="28633"/>
                  </a:lnTo>
                  <a:lnTo>
                    <a:pt x="116207" y="28352"/>
                  </a:lnTo>
                  <a:lnTo>
                    <a:pt x="103686" y="26066"/>
                  </a:lnTo>
                  <a:lnTo>
                    <a:pt x="115921" y="14035"/>
                  </a:lnTo>
                  <a:lnTo>
                    <a:pt x="116792" y="13167"/>
                  </a:lnTo>
                  <a:lnTo>
                    <a:pt x="117376" y="12030"/>
                  </a:lnTo>
                  <a:lnTo>
                    <a:pt x="117662" y="11174"/>
                  </a:lnTo>
                  <a:lnTo>
                    <a:pt x="117662" y="10025"/>
                  </a:lnTo>
                  <a:lnTo>
                    <a:pt x="117662" y="8876"/>
                  </a:lnTo>
                  <a:lnTo>
                    <a:pt x="117376" y="7727"/>
                  </a:lnTo>
                  <a:lnTo>
                    <a:pt x="116792" y="6871"/>
                  </a:lnTo>
                  <a:lnTo>
                    <a:pt x="115921" y="6015"/>
                  </a:lnTo>
                  <a:lnTo>
                    <a:pt x="115039" y="5159"/>
                  </a:lnTo>
                  <a:lnTo>
                    <a:pt x="114168" y="4584"/>
                  </a:lnTo>
                  <a:lnTo>
                    <a:pt x="113000" y="4291"/>
                  </a:lnTo>
                  <a:lnTo>
                    <a:pt x="110674" y="4291"/>
                  </a:lnTo>
                  <a:lnTo>
                    <a:pt x="109804" y="4584"/>
                  </a:lnTo>
                  <a:lnTo>
                    <a:pt x="108635" y="5159"/>
                  </a:lnTo>
                  <a:lnTo>
                    <a:pt x="107765" y="6015"/>
                  </a:lnTo>
                  <a:lnTo>
                    <a:pt x="94075" y="19476"/>
                  </a:lnTo>
                  <a:lnTo>
                    <a:pt x="93491" y="17471"/>
                  </a:lnTo>
                  <a:lnTo>
                    <a:pt x="90867" y="3728"/>
                  </a:lnTo>
                  <a:lnTo>
                    <a:pt x="90581" y="2286"/>
                  </a:lnTo>
                  <a:lnTo>
                    <a:pt x="89997" y="1149"/>
                  </a:lnTo>
                  <a:lnTo>
                    <a:pt x="89412" y="574"/>
                  </a:lnTo>
                  <a:lnTo>
                    <a:pt x="88542" y="0"/>
                  </a:lnTo>
                  <a:close/>
                </a:path>
              </a:pathLst>
            </a:custGeom>
            <a:solidFill>
              <a:srgbClr val="99CAD2"/>
            </a:solidFill>
            <a:ln w="9525" cap="flat" cmpd="sng">
              <a:solidFill>
                <a:schemeClr val="dk1"/>
              </a:solidFill>
              <a:prstDash val="solid"/>
              <a:round/>
              <a:headEnd type="none" w="med" len="med"/>
              <a:tailEnd type="none" w="med" len="med"/>
            </a:ln>
          </p:spPr>
          <p:txBody>
            <a:bodyPr wrap="square"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grpSp>
      <p:pic>
        <p:nvPicPr>
          <p:cNvPr id="607" name="Shape 607" descr="https://cdn.vectorstock.com/i/thumbs/67,64/domino-effect-vector-6406764.jpg"/>
          <p:cNvPicPr preferRelativeResize="0"/>
          <p:nvPr/>
        </p:nvPicPr>
        <p:blipFill rotWithShape="1">
          <a:blip r:embed="rId4">
            <a:alphaModFix/>
          </a:blip>
          <a:srcRect/>
          <a:stretch/>
        </p:blipFill>
        <p:spPr>
          <a:xfrm>
            <a:off x="5259877" y="2685760"/>
            <a:ext cx="1601540" cy="2249781"/>
          </a:xfrm>
          <a:prstGeom prst="rect">
            <a:avLst/>
          </a:prstGeom>
          <a:noFill/>
          <a:ln>
            <a:noFill/>
          </a:ln>
        </p:spPr>
      </p:pic>
    </p:spTree>
    <p:extLst>
      <p:ext uri="{BB962C8B-B14F-4D97-AF65-F5344CB8AC3E}">
        <p14:creationId xmlns:p14="http://schemas.microsoft.com/office/powerpoint/2010/main" val="15231703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Antonio </a:t>
            </a:r>
            <a:r>
              <a:rPr lang="en-GB" dirty="0" err="1" smtClean="0"/>
              <a:t>Genovesi</a:t>
            </a:r>
            <a:endParaRPr lang="en-GB" dirty="0"/>
          </a:p>
        </p:txBody>
      </p:sp>
      <p:pic>
        <p:nvPicPr>
          <p:cNvPr id="4" name="Content Placeholder 3" descr="Antonio_Genovesi.jpg"/>
          <p:cNvPicPr>
            <a:picLocks noGrp="1" noChangeAspect="1"/>
          </p:cNvPicPr>
          <p:nvPr>
            <p:ph idx="1"/>
          </p:nvPr>
        </p:nvPicPr>
        <p:blipFill>
          <a:blip r:embed="rId2">
            <a:extLst>
              <a:ext uri="{28A0092B-C50C-407E-A947-70E740481C1C}">
                <a14:useLocalDpi xmlns:a14="http://schemas.microsoft.com/office/drawing/2010/main" val="0"/>
              </a:ext>
            </a:extLst>
          </a:blip>
          <a:srcRect l="-45238" r="-45238"/>
          <a:stretch>
            <a:fillRect/>
          </a:stretch>
        </p:blipFill>
        <p:spPr/>
      </p:pic>
    </p:spTree>
    <p:extLst>
      <p:ext uri="{BB962C8B-B14F-4D97-AF65-F5344CB8AC3E}">
        <p14:creationId xmlns:p14="http://schemas.microsoft.com/office/powerpoint/2010/main" val="382968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a:t>L’economia</a:t>
            </a:r>
            <a:r>
              <a:rPr lang="en-GB" sz="3600" dirty="0"/>
              <a:t> </a:t>
            </a:r>
            <a:r>
              <a:rPr lang="en-GB" sz="3600" dirty="0" err="1"/>
              <a:t>della</a:t>
            </a:r>
            <a:r>
              <a:rPr lang="en-GB" sz="3600" dirty="0"/>
              <a:t> </a:t>
            </a:r>
            <a:r>
              <a:rPr lang="en-GB" sz="3600" dirty="0" err="1"/>
              <a:t>manipolazione</a:t>
            </a:r>
            <a:r>
              <a:rPr lang="en-GB" sz="3600" dirty="0"/>
              <a:t> e </a:t>
            </a:r>
            <a:r>
              <a:rPr lang="en-GB" sz="3600" dirty="0" err="1"/>
              <a:t>dell’inganno</a:t>
            </a:r>
            <a:endParaRPr lang="en-GB" sz="3600" dirty="0"/>
          </a:p>
        </p:txBody>
      </p:sp>
      <p:pic>
        <p:nvPicPr>
          <p:cNvPr id="4" name="Content Placeholder 3" descr="A2015_0421_21122200.jpg"/>
          <p:cNvPicPr>
            <a:picLocks noGrp="1" noChangeAspect="1"/>
          </p:cNvPicPr>
          <p:nvPr>
            <p:ph idx="1"/>
          </p:nvPr>
        </p:nvPicPr>
        <p:blipFill>
          <a:blip r:embed="rId2">
            <a:extLst>
              <a:ext uri="{28A0092B-C50C-407E-A947-70E740481C1C}">
                <a14:useLocalDpi xmlns:a14="http://schemas.microsoft.com/office/drawing/2010/main" val="0"/>
              </a:ext>
            </a:extLst>
          </a:blip>
          <a:srcRect t="2765" b="2765"/>
          <a:stretch>
            <a:fillRect/>
          </a:stretch>
        </p:blipFill>
        <p:spPr/>
      </p:pic>
    </p:spTree>
    <p:extLst>
      <p:ext uri="{BB962C8B-B14F-4D97-AF65-F5344CB8AC3E}">
        <p14:creationId xmlns:p14="http://schemas.microsoft.com/office/powerpoint/2010/main" val="29050634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777b90b47.jpeg"/>
          <p:cNvPicPr>
            <a:picLocks noGrp="1" noChangeAspect="1"/>
          </p:cNvPicPr>
          <p:nvPr>
            <p:ph idx="1"/>
          </p:nvPr>
        </p:nvPicPr>
        <p:blipFill>
          <a:blip r:embed="rId2">
            <a:extLst>
              <a:ext uri="{28A0092B-C50C-407E-A947-70E740481C1C}">
                <a14:useLocalDpi xmlns:a14="http://schemas.microsoft.com/office/drawing/2010/main" val="0"/>
              </a:ext>
            </a:extLst>
          </a:blip>
          <a:srcRect l="-74008" r="-74008"/>
          <a:stretch>
            <a:fillRect/>
          </a:stretch>
        </p:blipFill>
        <p:spPr>
          <a:xfrm>
            <a:off x="-340329" y="586185"/>
            <a:ext cx="9229550" cy="5814616"/>
          </a:xfrm>
        </p:spPr>
      </p:pic>
    </p:spTree>
    <p:extLst>
      <p:ext uri="{BB962C8B-B14F-4D97-AF65-F5344CB8AC3E}">
        <p14:creationId xmlns:p14="http://schemas.microsoft.com/office/powerpoint/2010/main" val="1610208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La </a:t>
            </a:r>
            <a:r>
              <a:rPr lang="en-GB" dirty="0" err="1" smtClean="0"/>
              <a:t>reciprocità</a:t>
            </a:r>
            <a:endParaRPr lang="en-GB" dirty="0"/>
          </a:p>
        </p:txBody>
      </p:sp>
      <p:sp>
        <p:nvSpPr>
          <p:cNvPr id="3" name="Content Placeholder 2"/>
          <p:cNvSpPr>
            <a:spLocks noGrp="1"/>
          </p:cNvSpPr>
          <p:nvPr>
            <p:ph idx="1"/>
          </p:nvPr>
        </p:nvSpPr>
        <p:spPr/>
        <p:txBody>
          <a:bodyPr>
            <a:normAutofit lnSpcReduction="10000"/>
          </a:bodyPr>
          <a:lstStyle/>
          <a:p>
            <a:pPr algn="just"/>
            <a:r>
              <a:rPr lang="it-IT" dirty="0"/>
              <a:t>L’uomo è un animale naturalmente socievole: è un dettato comune. Ma non ogni uomo crederà che non vi sia in terra </a:t>
            </a:r>
            <a:r>
              <a:rPr lang="it-IT" dirty="0" err="1"/>
              <a:t>niun</a:t>
            </a:r>
            <a:r>
              <a:rPr lang="it-IT" dirty="0"/>
              <a:t> animale che non sia socievole. […] In che dunque diremo l’uomo essere più socievole che non sono gli altri? […] [è il] reciproco dritto di esser soccorsi, e </a:t>
            </a:r>
            <a:r>
              <a:rPr lang="it-IT" dirty="0" err="1"/>
              <a:t>consequentemente</a:t>
            </a:r>
            <a:r>
              <a:rPr lang="it-IT" dirty="0"/>
              <a:t> una reciproca obbligazione di soccorrerci nei nostri bisogni </a:t>
            </a:r>
            <a:r>
              <a:rPr lang="it-IT" i="1" dirty="0"/>
              <a:t>(Lezioni di commercio o sia di economia </a:t>
            </a:r>
            <a:r>
              <a:rPr lang="it-IT" i="1" dirty="0" smtClean="0"/>
              <a:t>civile</a:t>
            </a:r>
            <a:r>
              <a:rPr lang="it-IT" dirty="0" smtClean="0"/>
              <a:t>);</a:t>
            </a:r>
          </a:p>
          <a:p>
            <a:pPr algn="just"/>
            <a:r>
              <a:rPr lang="it-IT" dirty="0"/>
              <a:t>Genovesi vede le relazioni economiche di mercato come rapporti di mutua assistenza. Non quindi impersonali né anonime. Infatti, il mercato stesso è concepito come un’espressione della legge generale della società civile, la reciprocità. La sua teoria della reciprocità vista come legge fondamentale delle relazioni umane deriva anche da una sorta di </a:t>
            </a:r>
            <a:r>
              <a:rPr lang="it-IT" dirty="0" err="1"/>
              <a:t>newtonianesimo</a:t>
            </a:r>
            <a:r>
              <a:rPr lang="it-IT" dirty="0"/>
              <a:t> morale, al quale egli ispira la sua visione scientifica. </a:t>
            </a:r>
            <a:endParaRPr lang="en-GB" dirty="0"/>
          </a:p>
        </p:txBody>
      </p:sp>
    </p:spTree>
    <p:extLst>
      <p:ext uri="{BB962C8B-B14F-4D97-AF65-F5344CB8AC3E}">
        <p14:creationId xmlns:p14="http://schemas.microsoft.com/office/powerpoint/2010/main" val="3033918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idx="4294967295"/>
          </p:nvPr>
        </p:nvSpPr>
        <p:spPr>
          <a:xfrm>
            <a:off x="1966281" y="164637"/>
            <a:ext cx="5276849" cy="853016"/>
          </a:xfrm>
          <a:prstGeom prst="rect">
            <a:avLst/>
          </a:prstGeom>
          <a:noFill/>
          <a:ln>
            <a:noFill/>
          </a:ln>
        </p:spPr>
        <p:txBody>
          <a:bodyPr wrap="square" lIns="121900" tIns="121900" rIns="121900" bIns="121900" anchor="b" anchorCtr="0">
            <a:noAutofit/>
          </a:bodyPr>
          <a:lstStyle/>
          <a:p>
            <a:pPr algn="ctr">
              <a:buSzPct val="25000"/>
            </a:pPr>
            <a:r>
              <a:rPr lang="en" sz="4267" b="1">
                <a:solidFill>
                  <a:srgbClr val="70AC2E"/>
                </a:solidFill>
                <a:latin typeface="Varela Round"/>
                <a:ea typeface="Varela Round"/>
                <a:cs typeface="Varela Round"/>
                <a:sym typeface="Varela Round"/>
              </a:rPr>
              <a:t>Banca Etica</a:t>
            </a:r>
          </a:p>
        </p:txBody>
      </p:sp>
      <p:pic>
        <p:nvPicPr>
          <p:cNvPr id="923" name="Shape 923" descr="C:\Users\Gabriele\Desktop\Banca etica.jpg"/>
          <p:cNvPicPr preferRelativeResize="0">
            <a:picLocks noGrp="1"/>
          </p:cNvPicPr>
          <p:nvPr>
            <p:ph type="body" idx="4294967295"/>
          </p:nvPr>
        </p:nvPicPr>
        <p:blipFill rotWithShape="1">
          <a:blip r:embed="rId3">
            <a:alphaModFix/>
          </a:blip>
          <a:srcRect/>
          <a:stretch/>
        </p:blipFill>
        <p:spPr>
          <a:xfrm>
            <a:off x="2087724" y="1411816"/>
            <a:ext cx="5033962" cy="2631016"/>
          </a:xfrm>
          <a:prstGeom prst="rect">
            <a:avLst/>
          </a:prstGeom>
          <a:noFill/>
          <a:ln>
            <a:noFill/>
          </a:ln>
        </p:spPr>
      </p:pic>
      <p:pic>
        <p:nvPicPr>
          <p:cNvPr id="924" name="Shape 924" descr="C:\Users\Gabriele\Desktop\Banca etica 2.jpg"/>
          <p:cNvPicPr preferRelativeResize="0"/>
          <p:nvPr/>
        </p:nvPicPr>
        <p:blipFill rotWithShape="1">
          <a:blip r:embed="rId4">
            <a:alphaModFix/>
          </a:blip>
          <a:srcRect/>
          <a:stretch/>
        </p:blipFill>
        <p:spPr>
          <a:xfrm>
            <a:off x="2084426" y="3981438"/>
            <a:ext cx="5040559" cy="1583817"/>
          </a:xfrm>
          <a:prstGeom prst="rect">
            <a:avLst/>
          </a:prstGeom>
          <a:noFill/>
          <a:ln>
            <a:noFill/>
          </a:ln>
        </p:spPr>
      </p:pic>
    </p:spTree>
    <p:extLst>
      <p:ext uri="{BB962C8B-B14F-4D97-AF65-F5344CB8AC3E}">
        <p14:creationId xmlns:p14="http://schemas.microsoft.com/office/powerpoint/2010/main" val="34204723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Shape 957"/>
          <p:cNvSpPr txBox="1">
            <a:spLocks noGrp="1"/>
          </p:cNvSpPr>
          <p:nvPr>
            <p:ph type="title" idx="4294967295"/>
          </p:nvPr>
        </p:nvSpPr>
        <p:spPr>
          <a:xfrm>
            <a:off x="3867151" y="1212849"/>
            <a:ext cx="5276849" cy="853016"/>
          </a:xfrm>
          <a:prstGeom prst="rect">
            <a:avLst/>
          </a:prstGeom>
          <a:noFill/>
          <a:ln>
            <a:noFill/>
          </a:ln>
        </p:spPr>
        <p:txBody>
          <a:bodyPr wrap="square" lIns="121900" tIns="121900" rIns="121900" bIns="121900" anchor="b" anchorCtr="0">
            <a:noAutofit/>
          </a:bodyPr>
          <a:lstStyle/>
          <a:p>
            <a:pPr algn="ctr">
              <a:buSzPct val="25000"/>
            </a:pPr>
            <a:r>
              <a:rPr lang="en" sz="2400"/>
              <a:t>Fairphone</a:t>
            </a:r>
          </a:p>
        </p:txBody>
      </p:sp>
      <p:pic>
        <p:nvPicPr>
          <p:cNvPr id="958" name="Shape 958" descr="C:\Users\Gabriele\Desktop\fairphone.jpg"/>
          <p:cNvPicPr preferRelativeResize="0"/>
          <p:nvPr/>
        </p:nvPicPr>
        <p:blipFill rotWithShape="1">
          <a:blip r:embed="rId3">
            <a:alphaModFix/>
          </a:blip>
          <a:srcRect/>
          <a:stretch/>
        </p:blipFill>
        <p:spPr>
          <a:xfrm>
            <a:off x="1619672" y="937215"/>
            <a:ext cx="5852159" cy="5852159"/>
          </a:xfrm>
          <a:prstGeom prst="rect">
            <a:avLst/>
          </a:prstGeom>
          <a:noFill/>
          <a:ln>
            <a:noFill/>
          </a:ln>
        </p:spPr>
      </p:pic>
      <p:sp>
        <p:nvSpPr>
          <p:cNvPr id="959" name="Shape 959"/>
          <p:cNvSpPr txBox="1"/>
          <p:nvPr/>
        </p:nvSpPr>
        <p:spPr>
          <a:xfrm>
            <a:off x="1908120" y="-18421"/>
            <a:ext cx="5275262" cy="855133"/>
          </a:xfrm>
          <a:prstGeom prst="rect">
            <a:avLst/>
          </a:prstGeom>
          <a:noFill/>
          <a:ln>
            <a:noFill/>
          </a:ln>
        </p:spPr>
        <p:txBody>
          <a:bodyPr wrap="square" lIns="121900" tIns="121900" rIns="121900" bIns="121900" anchor="b" anchorCtr="0">
            <a:noAutofit/>
          </a:bodyPr>
          <a:lstStyle/>
          <a:p>
            <a:pPr algn="ctr">
              <a:buClr>
                <a:srgbClr val="617A86"/>
              </a:buClr>
              <a:buSzPct val="25000"/>
            </a:pPr>
            <a:r>
              <a:rPr lang="en" sz="4267" b="1">
                <a:solidFill>
                  <a:srgbClr val="70AC2E"/>
                </a:solidFill>
                <a:latin typeface="Varela Round"/>
                <a:ea typeface="Varela Round"/>
                <a:cs typeface="Varela Round"/>
                <a:sym typeface="Varela Round"/>
              </a:rPr>
              <a:t>Fairphone</a:t>
            </a:r>
          </a:p>
        </p:txBody>
      </p:sp>
    </p:spTree>
    <p:extLst>
      <p:ext uri="{BB962C8B-B14F-4D97-AF65-F5344CB8AC3E}">
        <p14:creationId xmlns:p14="http://schemas.microsoft.com/office/powerpoint/2010/main" val="22117791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Shape 990"/>
          <p:cNvSpPr txBox="1">
            <a:spLocks noGrp="1"/>
          </p:cNvSpPr>
          <p:nvPr>
            <p:ph type="title" idx="4294967295"/>
          </p:nvPr>
        </p:nvSpPr>
        <p:spPr>
          <a:xfrm>
            <a:off x="3867151" y="1212849"/>
            <a:ext cx="5276849" cy="853016"/>
          </a:xfrm>
          <a:prstGeom prst="rect">
            <a:avLst/>
          </a:prstGeom>
          <a:noFill/>
          <a:ln>
            <a:noFill/>
          </a:ln>
        </p:spPr>
        <p:txBody>
          <a:bodyPr wrap="square" lIns="121900" tIns="121900" rIns="121900" bIns="121900" anchor="b" anchorCtr="0">
            <a:noAutofit/>
          </a:bodyPr>
          <a:lstStyle/>
          <a:p>
            <a:pPr algn="ctr">
              <a:buSzPct val="25000"/>
            </a:pPr>
            <a:r>
              <a:rPr lang="en" sz="2400"/>
              <a:t>Cangiari</a:t>
            </a:r>
          </a:p>
        </p:txBody>
      </p:sp>
      <p:pic>
        <p:nvPicPr>
          <p:cNvPr id="991" name="Shape 991" descr="C:\Users\Gabriele\Desktop\CANGIARI-telai-a-mano-3.jpg"/>
          <p:cNvPicPr preferRelativeResize="0">
            <a:picLocks noGrp="1"/>
          </p:cNvPicPr>
          <p:nvPr>
            <p:ph type="body" idx="4294967295"/>
          </p:nvPr>
        </p:nvPicPr>
        <p:blipFill rotWithShape="1">
          <a:blip r:embed="rId3">
            <a:alphaModFix/>
          </a:blip>
          <a:srcRect/>
          <a:stretch/>
        </p:blipFill>
        <p:spPr>
          <a:xfrm>
            <a:off x="1115617" y="1124745"/>
            <a:ext cx="6840537" cy="5245100"/>
          </a:xfrm>
          <a:prstGeom prst="rect">
            <a:avLst/>
          </a:prstGeom>
          <a:noFill/>
          <a:ln>
            <a:noFill/>
          </a:ln>
        </p:spPr>
      </p:pic>
      <p:sp>
        <p:nvSpPr>
          <p:cNvPr id="992" name="Shape 992"/>
          <p:cNvSpPr/>
          <p:nvPr/>
        </p:nvSpPr>
        <p:spPr>
          <a:xfrm>
            <a:off x="1547664" y="-315415"/>
            <a:ext cx="6048671" cy="1436289"/>
          </a:xfrm>
          <a:prstGeom prst="rect">
            <a:avLst/>
          </a:prstGeom>
          <a:noFill/>
          <a:ln>
            <a:noFill/>
          </a:ln>
        </p:spPr>
        <p:txBody>
          <a:bodyPr wrap="square" lIns="121900" tIns="121900" rIns="121900" bIns="121900" anchor="b" anchorCtr="0">
            <a:noAutofit/>
          </a:bodyPr>
          <a:lstStyle/>
          <a:p>
            <a:pPr algn="ctr">
              <a:buClr>
                <a:srgbClr val="617A86"/>
              </a:buClr>
              <a:buSzPct val="25000"/>
            </a:pPr>
            <a:r>
              <a:rPr lang="en" sz="4267" b="1" dirty="0">
                <a:solidFill>
                  <a:srgbClr val="70AC2E"/>
                </a:solidFill>
                <a:latin typeface="Varela Round"/>
                <a:ea typeface="Varela Round"/>
                <a:cs typeface="Varela Round"/>
                <a:sym typeface="Varela Round"/>
              </a:rPr>
              <a:t>Cangiari</a:t>
            </a:r>
            <a:br>
              <a:rPr lang="en" sz="4267" b="1" dirty="0">
                <a:solidFill>
                  <a:srgbClr val="70AC2E"/>
                </a:solidFill>
                <a:latin typeface="Varela Round"/>
                <a:ea typeface="Varela Round"/>
                <a:cs typeface="Varela Round"/>
                <a:sym typeface="Varela Round"/>
              </a:rPr>
            </a:br>
            <a:endParaRPr lang="en" sz="2667" b="1" dirty="0">
              <a:solidFill>
                <a:srgbClr val="CC0066"/>
              </a:solidFill>
              <a:latin typeface="Varela Round"/>
              <a:ea typeface="Varela Round"/>
              <a:cs typeface="Varela Round"/>
              <a:sym typeface="Varela Round"/>
            </a:endParaRPr>
          </a:p>
        </p:txBody>
      </p:sp>
    </p:spTree>
    <p:extLst>
      <p:ext uri="{BB962C8B-B14F-4D97-AF65-F5344CB8AC3E}">
        <p14:creationId xmlns:p14="http://schemas.microsoft.com/office/powerpoint/2010/main" val="22795057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258021" y="487365"/>
            <a:ext cx="5275659" cy="854075"/>
          </a:xfrm>
        </p:spPr>
        <p:txBody>
          <a:bodyPr/>
          <a:lstStyle/>
          <a:p>
            <a:pPr algn="ctr">
              <a:defRPr/>
            </a:pPr>
            <a:r>
              <a:rPr lang="en" sz="3600" b="1" dirty="0" smtClean="0">
                <a:solidFill>
                  <a:srgbClr val="FF9933"/>
                </a:solidFill>
                <a:latin typeface="Varela Round"/>
                <a:sym typeface="Varela Round"/>
              </a:rPr>
              <a:t>CASHMOB ETICO</a:t>
            </a:r>
            <a:r>
              <a:rPr lang="it-IT" dirty="0" smtClean="0">
                <a:solidFill>
                  <a:srgbClr val="FF9933"/>
                </a:solidFill>
              </a:rPr>
              <a:t/>
            </a:r>
            <a:br>
              <a:rPr lang="it-IT" dirty="0" smtClean="0">
                <a:solidFill>
                  <a:srgbClr val="FF9933"/>
                </a:solidFill>
              </a:rPr>
            </a:br>
            <a:endParaRPr lang="it-IT" dirty="0">
              <a:solidFill>
                <a:srgbClr val="FF9933"/>
              </a:solidFill>
            </a:endParaRPr>
          </a:p>
        </p:txBody>
      </p:sp>
      <p:pic>
        <p:nvPicPr>
          <p:cNvPr id="36867" name="Picture 2" descr="C:\Users\Gabriele\Google Drive\CASH MOB 25 Maggio\#4_cash mob_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81" y="1341440"/>
            <a:ext cx="2700338"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74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C:\Users\Gabriele\Downloads\467306_176017412562581_54965918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291" y="476252"/>
            <a:ext cx="6437709"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1845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rmata 2018-12-11 alle 18.50.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00"/>
            <a:ext cx="9144000" cy="5114441"/>
          </a:xfrm>
          <a:prstGeom prst="rect">
            <a:avLst/>
          </a:prstGeom>
        </p:spPr>
      </p:pic>
    </p:spTree>
    <p:extLst>
      <p:ext uri="{BB962C8B-B14F-4D97-AF65-F5344CB8AC3E}">
        <p14:creationId xmlns:p14="http://schemas.microsoft.com/office/powerpoint/2010/main" val="410127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err="1"/>
              <a:t>L’economia</a:t>
            </a:r>
            <a:r>
              <a:rPr lang="en-GB" sz="4000" dirty="0"/>
              <a:t> </a:t>
            </a:r>
            <a:r>
              <a:rPr lang="en-GB" sz="4000" dirty="0" err="1"/>
              <a:t>della</a:t>
            </a:r>
            <a:r>
              <a:rPr lang="en-GB" sz="4000" dirty="0"/>
              <a:t> </a:t>
            </a:r>
            <a:r>
              <a:rPr lang="en-GB" sz="4000" dirty="0" err="1"/>
              <a:t>manipolazione</a:t>
            </a:r>
            <a:r>
              <a:rPr lang="en-GB" sz="4000" dirty="0"/>
              <a:t> e </a:t>
            </a:r>
            <a:r>
              <a:rPr lang="en-GB" sz="4000" dirty="0" err="1"/>
              <a:t>dell’inganno</a:t>
            </a:r>
            <a:endParaRPr lang="en-GB" sz="4000" dirty="0"/>
          </a:p>
        </p:txBody>
      </p:sp>
      <p:sp>
        <p:nvSpPr>
          <p:cNvPr id="3" name="Content Placeholder 2"/>
          <p:cNvSpPr>
            <a:spLocks noGrp="1"/>
          </p:cNvSpPr>
          <p:nvPr>
            <p:ph idx="1"/>
          </p:nvPr>
        </p:nvSpPr>
        <p:spPr/>
        <p:txBody>
          <a:bodyPr/>
          <a:lstStyle/>
          <a:p>
            <a:pPr algn="just"/>
            <a:endParaRPr lang="it-IT" dirty="0" smtClean="0"/>
          </a:p>
          <a:p>
            <a:pPr algn="just"/>
            <a:r>
              <a:rPr lang="it-IT" dirty="0" smtClean="0"/>
              <a:t>“Possiamo pensare </a:t>
            </a:r>
            <a:r>
              <a:rPr lang="it-IT" dirty="0"/>
              <a:t>la nostra vita economica </a:t>
            </a:r>
            <a:r>
              <a:rPr lang="mr-IN" dirty="0" smtClean="0"/>
              <a:t>–</a:t>
            </a:r>
            <a:r>
              <a:rPr lang="it-IT" dirty="0" smtClean="0"/>
              <a:t> scrivono ancora </a:t>
            </a:r>
            <a:r>
              <a:rPr lang="it-IT" dirty="0" err="1"/>
              <a:t>Akerlof</a:t>
            </a:r>
            <a:r>
              <a:rPr lang="it-IT" dirty="0"/>
              <a:t> e </a:t>
            </a:r>
            <a:r>
              <a:rPr lang="it-IT" dirty="0" err="1"/>
              <a:t>Shiller</a:t>
            </a:r>
            <a:r>
              <a:rPr lang="it-IT" dirty="0"/>
              <a:t> (2016) </a:t>
            </a:r>
            <a:r>
              <a:rPr lang="mr-IN" dirty="0" smtClean="0"/>
              <a:t>–</a:t>
            </a:r>
            <a:r>
              <a:rPr lang="it-IT" dirty="0" smtClean="0"/>
              <a:t> come se </a:t>
            </a:r>
            <a:r>
              <a:rPr lang="it-IT" dirty="0"/>
              <a:t>ciascuno di noi, quando si reca a </a:t>
            </a:r>
            <a:r>
              <a:rPr lang="it-IT" dirty="0" smtClean="0"/>
              <a:t>fare acquisti </a:t>
            </a:r>
            <a:r>
              <a:rPr lang="it-IT" dirty="0"/>
              <a:t>o è chiamato a prendere </a:t>
            </a:r>
            <a:r>
              <a:rPr lang="it-IT" dirty="0" smtClean="0"/>
              <a:t>decisioni economiche</a:t>
            </a:r>
            <a:r>
              <a:rPr lang="it-IT" dirty="0"/>
              <a:t>, avesse una ‘</a:t>
            </a:r>
            <a:r>
              <a:rPr lang="it-IT" dirty="0" smtClean="0"/>
              <a:t>scimmia sulla </a:t>
            </a:r>
            <a:r>
              <a:rPr lang="it-IT" dirty="0"/>
              <a:t>spalla’: </a:t>
            </a:r>
            <a:r>
              <a:rPr lang="it-IT" dirty="0" smtClean="0"/>
              <a:t>questa scimmia rappresenta le </a:t>
            </a:r>
            <a:r>
              <a:rPr lang="it-IT" dirty="0"/>
              <a:t>nostre debolezze, che gli operatori </a:t>
            </a:r>
            <a:r>
              <a:rPr lang="it-IT" dirty="0" smtClean="0"/>
              <a:t>di mercato </a:t>
            </a:r>
            <a:r>
              <a:rPr lang="it-IT" dirty="0"/>
              <a:t>hanno imparato a sfruttare </a:t>
            </a:r>
            <a:r>
              <a:rPr lang="it-IT" dirty="0" smtClean="0"/>
              <a:t>da tempo </a:t>
            </a:r>
            <a:r>
              <a:rPr lang="it-IT" dirty="0"/>
              <a:t>immemorabile”</a:t>
            </a:r>
            <a:endParaRPr lang="en-GB" dirty="0"/>
          </a:p>
        </p:txBody>
      </p:sp>
    </p:spTree>
    <p:extLst>
      <p:ext uri="{BB962C8B-B14F-4D97-AF65-F5344CB8AC3E}">
        <p14:creationId xmlns:p14="http://schemas.microsoft.com/office/powerpoint/2010/main" val="14534809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a:t>L’economia</a:t>
            </a:r>
            <a:r>
              <a:rPr lang="en-GB" sz="3600" dirty="0"/>
              <a:t> </a:t>
            </a:r>
            <a:r>
              <a:rPr lang="en-GB" sz="3600" dirty="0" err="1"/>
              <a:t>della</a:t>
            </a:r>
            <a:r>
              <a:rPr lang="en-GB" sz="3600" dirty="0"/>
              <a:t> </a:t>
            </a:r>
            <a:r>
              <a:rPr lang="en-GB" sz="3600" dirty="0" err="1"/>
              <a:t>manipolazione</a:t>
            </a:r>
            <a:r>
              <a:rPr lang="en-GB" sz="3600" dirty="0"/>
              <a:t> e </a:t>
            </a:r>
            <a:r>
              <a:rPr lang="en-GB" sz="3600" dirty="0" err="1"/>
              <a:t>dell’inganno</a:t>
            </a:r>
            <a:endParaRPr lang="en-GB" sz="3600" dirty="0"/>
          </a:p>
        </p:txBody>
      </p:sp>
      <p:pic>
        <p:nvPicPr>
          <p:cNvPr id="8" name="Content Placeholder 7" descr="dualprocesstheory.jpg"/>
          <p:cNvPicPr>
            <a:picLocks noGrp="1" noChangeAspect="1"/>
          </p:cNvPicPr>
          <p:nvPr>
            <p:ph idx="1"/>
          </p:nvPr>
        </p:nvPicPr>
        <p:blipFill>
          <a:blip r:embed="rId2">
            <a:extLst>
              <a:ext uri="{28A0092B-C50C-407E-A947-70E740481C1C}">
                <a14:useLocalDpi xmlns:a14="http://schemas.microsoft.com/office/drawing/2010/main" val="0"/>
              </a:ext>
            </a:extLst>
          </a:blip>
          <a:srcRect l="2356" r="2356"/>
          <a:stretch>
            <a:fillRect/>
          </a:stretch>
        </p:blipFill>
        <p:spPr/>
      </p:pic>
    </p:spTree>
    <p:extLst>
      <p:ext uri="{BB962C8B-B14F-4D97-AF65-F5344CB8AC3E}">
        <p14:creationId xmlns:p14="http://schemas.microsoft.com/office/powerpoint/2010/main" val="20161536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smtClean="0"/>
              <a:t>L’economia</a:t>
            </a:r>
            <a:r>
              <a:rPr lang="en-GB" sz="3600" dirty="0" smtClean="0"/>
              <a:t> </a:t>
            </a:r>
            <a:r>
              <a:rPr lang="en-GB" sz="3600" dirty="0" err="1" smtClean="0"/>
              <a:t>della</a:t>
            </a:r>
            <a:r>
              <a:rPr lang="en-GB" sz="3600" dirty="0" smtClean="0"/>
              <a:t> </a:t>
            </a:r>
            <a:r>
              <a:rPr lang="en-GB" sz="3600" dirty="0" err="1" smtClean="0"/>
              <a:t>manipolazione</a:t>
            </a:r>
            <a:r>
              <a:rPr lang="en-GB" sz="3600" dirty="0" smtClean="0"/>
              <a:t> e </a:t>
            </a:r>
            <a:r>
              <a:rPr lang="en-GB" sz="3600" dirty="0" err="1" smtClean="0"/>
              <a:t>dell’inganno</a:t>
            </a:r>
            <a:endParaRPr lang="en-GB" sz="3600" dirty="0"/>
          </a:p>
        </p:txBody>
      </p:sp>
      <p:sp>
        <p:nvSpPr>
          <p:cNvPr id="3" name="Content Placeholder 2"/>
          <p:cNvSpPr>
            <a:spLocks noGrp="1"/>
          </p:cNvSpPr>
          <p:nvPr>
            <p:ph idx="1"/>
          </p:nvPr>
        </p:nvSpPr>
        <p:spPr/>
        <p:txBody>
          <a:bodyPr>
            <a:normAutofit/>
          </a:bodyPr>
          <a:lstStyle/>
          <a:p>
            <a:pPr algn="just"/>
            <a:r>
              <a:rPr lang="it-IT" dirty="0"/>
              <a:t>“I </a:t>
            </a:r>
            <a:r>
              <a:rPr lang="it-IT" dirty="0" smtClean="0"/>
              <a:t>mercati (</a:t>
            </a:r>
            <a:r>
              <a:rPr lang="mr-IN" dirty="0" smtClean="0"/>
              <a:t>…</a:t>
            </a:r>
            <a:r>
              <a:rPr lang="it-IT" dirty="0" smtClean="0"/>
              <a:t>) mettono le </a:t>
            </a:r>
            <a:r>
              <a:rPr lang="it-IT" dirty="0"/>
              <a:t>imprese in condizione di </a:t>
            </a:r>
            <a:r>
              <a:rPr lang="it-IT" dirty="0" smtClean="0"/>
              <a:t>manipolare o </a:t>
            </a:r>
            <a:r>
              <a:rPr lang="it-IT" dirty="0"/>
              <a:t>distorcere la nostra facoltà di </a:t>
            </a:r>
            <a:r>
              <a:rPr lang="it-IT" dirty="0" smtClean="0"/>
              <a:t>giudizio con </a:t>
            </a:r>
            <a:r>
              <a:rPr lang="it-IT" dirty="0"/>
              <a:t>pratiche commerciali </a:t>
            </a:r>
            <a:r>
              <a:rPr lang="it-IT" dirty="0" smtClean="0"/>
              <a:t>(</a:t>
            </a:r>
            <a:r>
              <a:rPr lang="it-IT" dirty="0"/>
              <a:t>…)</a:t>
            </a:r>
            <a:r>
              <a:rPr lang="it-IT" dirty="0" smtClean="0"/>
              <a:t>.</a:t>
            </a:r>
          </a:p>
          <a:p>
            <a:pPr algn="just"/>
            <a:r>
              <a:rPr lang="it-IT" dirty="0" smtClean="0"/>
              <a:t>Nella </a:t>
            </a:r>
            <a:r>
              <a:rPr lang="it-IT" dirty="0"/>
              <a:t>misura in cui la conoscenza di </a:t>
            </a:r>
            <a:r>
              <a:rPr lang="it-IT" dirty="0" smtClean="0"/>
              <a:t>ciò che </a:t>
            </a:r>
            <a:r>
              <a:rPr lang="it-IT" dirty="0"/>
              <a:t>realmente vogliamo presenta </a:t>
            </a:r>
            <a:r>
              <a:rPr lang="it-IT" dirty="0" smtClean="0"/>
              <a:t>qualche fragilità</a:t>
            </a:r>
            <a:r>
              <a:rPr lang="it-IT" dirty="0"/>
              <a:t>, e nella misura in cui tale </a:t>
            </a:r>
            <a:r>
              <a:rPr lang="it-IT" dirty="0" smtClean="0"/>
              <a:t>debolezza può </a:t>
            </a:r>
            <a:r>
              <a:rPr lang="it-IT" dirty="0"/>
              <a:t>essere suscitata e alimentata </a:t>
            </a:r>
            <a:r>
              <a:rPr lang="it-IT" dirty="0" smtClean="0"/>
              <a:t>a fini </a:t>
            </a:r>
            <a:r>
              <a:rPr lang="it-IT" dirty="0"/>
              <a:t>di profitto, i mercati sfrutteranno </a:t>
            </a:r>
            <a:r>
              <a:rPr lang="it-IT" dirty="0" smtClean="0"/>
              <a:t>l’occasione per </a:t>
            </a:r>
            <a:r>
              <a:rPr lang="it-IT" dirty="0"/>
              <a:t>abbindolarci. Ci </a:t>
            </a:r>
            <a:r>
              <a:rPr lang="it-IT" dirty="0" smtClean="0"/>
              <a:t>raggireranno come </a:t>
            </a:r>
            <a:r>
              <a:rPr lang="it-IT" dirty="0"/>
              <a:t>degli sciocchi (…). La slot </a:t>
            </a:r>
            <a:r>
              <a:rPr lang="it-IT" dirty="0" smtClean="0"/>
              <a:t>machine ne </a:t>
            </a:r>
            <a:r>
              <a:rPr lang="it-IT" dirty="0"/>
              <a:t>è un chiaro esempio”</a:t>
            </a:r>
            <a:r>
              <a:rPr lang="it-IT" dirty="0" smtClean="0"/>
              <a:t>.</a:t>
            </a:r>
          </a:p>
          <a:p>
            <a:pPr algn="just"/>
            <a:r>
              <a:rPr lang="it-IT" dirty="0" smtClean="0"/>
              <a:t>I giochi </a:t>
            </a:r>
            <a:r>
              <a:rPr lang="it-IT" dirty="0"/>
              <a:t>sono progettati per minimizzare l’impatto del pensiero razionale sulle nostre decisioni. Ogni gioco, infatti, ha un valore monetario atteso negativo e l’unico modo razionale per giocare sarebbe quello di non giocare. </a:t>
            </a:r>
            <a:endParaRPr lang="en-GB" dirty="0"/>
          </a:p>
        </p:txBody>
      </p:sp>
    </p:spTree>
    <p:extLst>
      <p:ext uri="{BB962C8B-B14F-4D97-AF65-F5344CB8AC3E}">
        <p14:creationId xmlns:p14="http://schemas.microsoft.com/office/powerpoint/2010/main" val="3587794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0,0000001%</a:t>
            </a:r>
            <a:endParaRPr lang="en-GB" dirty="0"/>
          </a:p>
        </p:txBody>
      </p:sp>
      <p:pic>
        <p:nvPicPr>
          <p:cNvPr id="6" name="Content Placeholder 5" descr="gratta-e-vinci-probabilità-di-vincita-mega-doppia-sfida.jpg"/>
          <p:cNvPicPr>
            <a:picLocks noGrp="1" noChangeAspect="1"/>
          </p:cNvPicPr>
          <p:nvPr>
            <p:ph idx="1"/>
          </p:nvPr>
        </p:nvPicPr>
        <p:blipFill>
          <a:blip r:embed="rId2">
            <a:extLst>
              <a:ext uri="{28A0092B-C50C-407E-A947-70E740481C1C}">
                <a14:useLocalDpi xmlns:a14="http://schemas.microsoft.com/office/drawing/2010/main" val="0"/>
              </a:ext>
            </a:extLst>
          </a:blip>
          <a:srcRect l="2445" r="2445"/>
          <a:stretch>
            <a:fillRect/>
          </a:stretch>
        </p:blipFill>
        <p:spPr>
          <a:xfrm>
            <a:off x="167420" y="1573855"/>
            <a:ext cx="8231579" cy="5185895"/>
          </a:xfrm>
        </p:spPr>
      </p:pic>
    </p:spTree>
    <p:extLst>
      <p:ext uri="{BB962C8B-B14F-4D97-AF65-F5344CB8AC3E}">
        <p14:creationId xmlns:p14="http://schemas.microsoft.com/office/powerpoint/2010/main" val="190351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a:t>L’economia</a:t>
            </a:r>
            <a:r>
              <a:rPr lang="en-GB" sz="3600" dirty="0"/>
              <a:t> </a:t>
            </a:r>
            <a:r>
              <a:rPr lang="en-GB" sz="3600" dirty="0" err="1"/>
              <a:t>della</a:t>
            </a:r>
            <a:r>
              <a:rPr lang="en-GB" sz="3600" dirty="0"/>
              <a:t> </a:t>
            </a:r>
            <a:r>
              <a:rPr lang="en-GB" sz="3600" dirty="0" err="1"/>
              <a:t>manipolazione</a:t>
            </a:r>
            <a:r>
              <a:rPr lang="en-GB" sz="3600" dirty="0"/>
              <a:t> e </a:t>
            </a:r>
            <a:r>
              <a:rPr lang="en-GB" sz="3600" dirty="0" err="1"/>
              <a:t>dell’inganno</a:t>
            </a:r>
            <a:endParaRPr lang="en-GB" sz="3600" dirty="0"/>
          </a:p>
        </p:txBody>
      </p:sp>
      <p:pic>
        <p:nvPicPr>
          <p:cNvPr id="4" name="Content Placeholder 3" descr="Schermata 2018-11-16 alle 16.13.51.png"/>
          <p:cNvPicPr>
            <a:picLocks noGrp="1" noChangeAspect="1"/>
          </p:cNvPicPr>
          <p:nvPr>
            <p:ph idx="1"/>
          </p:nvPr>
        </p:nvPicPr>
        <p:blipFill>
          <a:blip r:embed="rId2">
            <a:extLst>
              <a:ext uri="{28A0092B-C50C-407E-A947-70E740481C1C}">
                <a14:useLocalDpi xmlns:a14="http://schemas.microsoft.com/office/drawing/2010/main" val="0"/>
              </a:ext>
            </a:extLst>
          </a:blip>
          <a:srcRect t="-11928" b="-11928"/>
          <a:stretch>
            <a:fillRect/>
          </a:stretch>
        </p:blipFill>
        <p:spPr>
          <a:xfrm>
            <a:off x="457200" y="1600200"/>
            <a:ext cx="7620000" cy="4800600"/>
          </a:xfrm>
        </p:spPr>
      </p:pic>
    </p:spTree>
    <p:extLst>
      <p:ext uri="{BB962C8B-B14F-4D97-AF65-F5344CB8AC3E}">
        <p14:creationId xmlns:p14="http://schemas.microsoft.com/office/powerpoint/2010/main" val="28490465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319</TotalTime>
  <Words>1260</Words>
  <Application>Microsoft Macintosh PowerPoint</Application>
  <PresentationFormat>On-screen Show (4:3)</PresentationFormat>
  <Paragraphs>74</Paragraphs>
  <Slides>47</Slides>
  <Notes>5</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Adjacency</vt:lpstr>
      <vt:lpstr>Puck template</vt:lpstr>
      <vt:lpstr>L’economia della manipolazione e dell’inganno: il settore dell’azzardo in Italia.</vt:lpstr>
      <vt:lpstr>Premessa</vt:lpstr>
      <vt:lpstr>Alcuni concetti che aiutano a capire…</vt:lpstr>
      <vt:lpstr>L’economia della manipolazione e dell’inganno</vt:lpstr>
      <vt:lpstr>L’economia della manipolazione e dell’inganno</vt:lpstr>
      <vt:lpstr>L’economia della manipolazione e dell’inganno</vt:lpstr>
      <vt:lpstr>L’economia della manipolazione e dell’inganno</vt:lpstr>
      <vt:lpstr>0,0000001%</vt:lpstr>
      <vt:lpstr>L’economia della manipolazione e dell’inganno</vt:lpstr>
      <vt:lpstr>PowerPoint Presentation</vt:lpstr>
      <vt:lpstr>Le basi cognitive dell’inganno</vt:lpstr>
      <vt:lpstr>L’avversione alla perdita</vt:lpstr>
      <vt:lpstr>L’avversione alla perdita</vt:lpstr>
      <vt:lpstr>I giudizi probabilistici </vt:lpstr>
      <vt:lpstr>La fallacia dello scommettitore </vt:lpstr>
      <vt:lpstr>La fallacia dello scommettitore </vt:lpstr>
      <vt:lpstr>L’illusione del controllo</vt:lpstr>
      <vt:lpstr>Addiction by design</vt:lpstr>
      <vt:lpstr>Addiction by design</vt:lpstr>
      <vt:lpstr>Sfruttare le difficoltà sociali</vt:lpstr>
      <vt:lpstr>Sfruttare le difficoltà sociali</vt:lpstr>
      <vt:lpstr>I numeri dell’azzardo in Italia</vt:lpstr>
      <vt:lpstr>Indagine ISS </vt:lpstr>
      <vt:lpstr>PowerPoint Presentation</vt:lpstr>
      <vt:lpstr>PowerPoint Presentation</vt:lpstr>
      <vt:lpstr>La campagna Slotmob</vt:lpstr>
      <vt:lpstr>PowerPoint Presentation</vt:lpstr>
      <vt:lpstr>PowerPoint Presentation</vt:lpstr>
      <vt:lpstr>PowerPoint Presentation</vt:lpstr>
      <vt:lpstr>PowerPoint Presentation</vt:lpstr>
      <vt:lpstr>PowerPoint Presentation</vt:lpstr>
      <vt:lpstr>PowerPoint Presentation</vt:lpstr>
      <vt:lpstr>Exit Voice &amp; Loyalty</vt:lpstr>
      <vt:lpstr>PowerPoint Presentation</vt:lpstr>
      <vt:lpstr>PowerPoint Presentation</vt:lpstr>
      <vt:lpstr>PowerPoint Presentation</vt:lpstr>
      <vt:lpstr>PowerPoint Presentation</vt:lpstr>
      <vt:lpstr>PowerPoint Presentation</vt:lpstr>
      <vt:lpstr>Antonio Genovesi</vt:lpstr>
      <vt:lpstr>PowerPoint Presentation</vt:lpstr>
      <vt:lpstr>La reciprocità</vt:lpstr>
      <vt:lpstr>Banca Etica</vt:lpstr>
      <vt:lpstr>Fairphone</vt:lpstr>
      <vt:lpstr>Cangiari</vt:lpstr>
      <vt:lpstr>CASHMOB ETICO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L’economia della manipolazione e dell’inganno: il settore dell’azzardo in Italia.</dc:title>
  <dc:creator>Gabriele</dc:creator>
  <cp:lastModifiedBy>Gabriele</cp:lastModifiedBy>
  <cp:revision>29</cp:revision>
  <dcterms:created xsi:type="dcterms:W3CDTF">2018-11-16T14:29:35Z</dcterms:created>
  <dcterms:modified xsi:type="dcterms:W3CDTF">2018-12-11T17:51:29Z</dcterms:modified>
</cp:coreProperties>
</file>